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6" r:id="rId2"/>
    <p:sldMasterId id="2147483808" r:id="rId3"/>
    <p:sldMasterId id="2147483842" r:id="rId4"/>
    <p:sldMasterId id="2147483859" r:id="rId5"/>
    <p:sldMasterId id="2147483876" r:id="rId6"/>
    <p:sldMasterId id="2147483893" r:id="rId7"/>
  </p:sldMasterIdLst>
  <p:notesMasterIdLst>
    <p:notesMasterId r:id="rId35"/>
  </p:notesMasterIdLst>
  <p:sldIdLst>
    <p:sldId id="257" r:id="rId8"/>
    <p:sldId id="321" r:id="rId9"/>
    <p:sldId id="435" r:id="rId10"/>
    <p:sldId id="432" r:id="rId11"/>
    <p:sldId id="436" r:id="rId12"/>
    <p:sldId id="446" r:id="rId13"/>
    <p:sldId id="447" r:id="rId14"/>
    <p:sldId id="454" r:id="rId15"/>
    <p:sldId id="451" r:id="rId16"/>
    <p:sldId id="448" r:id="rId17"/>
    <p:sldId id="433" r:id="rId18"/>
    <p:sldId id="431" r:id="rId19"/>
    <p:sldId id="434" r:id="rId20"/>
    <p:sldId id="438" r:id="rId21"/>
    <p:sldId id="449" r:id="rId22"/>
    <p:sldId id="356" r:id="rId23"/>
    <p:sldId id="357" r:id="rId24"/>
    <p:sldId id="445" r:id="rId25"/>
    <p:sldId id="450" r:id="rId26"/>
    <p:sldId id="441" r:id="rId27"/>
    <p:sldId id="428" r:id="rId28"/>
    <p:sldId id="333" r:id="rId29"/>
    <p:sldId id="334" r:id="rId30"/>
    <p:sldId id="335" r:id="rId31"/>
    <p:sldId id="440" r:id="rId32"/>
    <p:sldId id="455" r:id="rId33"/>
    <p:sldId id="279" r:id="rId3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436"/>
    <a:srgbClr val="4AAB2F"/>
    <a:srgbClr val="66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BCD25-2700-4B19-A107-C17D03998E7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DAA7FDD-CC7F-46AD-BA35-2B412E6F5AC0}">
      <dgm:prSet phldrT="[Текст]" custT="1"/>
      <dgm:spPr/>
      <dgm:t>
        <a:bodyPr vert="vert270"/>
        <a:lstStyle/>
        <a:p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</a:t>
          </a:r>
        </a:p>
        <a:p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</a:t>
          </a:r>
        </a:p>
      </dgm:t>
    </dgm:pt>
    <dgm:pt modelId="{26CD3C8B-E7FB-4951-AEC5-435047796649}" type="parTrans" cxnId="{C80C0FEB-6E5B-4E0F-9D9D-4734D1352027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A7648-C9AE-4CE2-AD81-6547A72345D3}" type="sibTrans" cxnId="{C80C0FEB-6E5B-4E0F-9D9D-4734D1352027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062986-9BB1-4D2F-AADE-773021F53BFA}">
      <dgm:prSet phldrT="[Текст]" custT="1"/>
      <dgm:spPr/>
      <dgm:t>
        <a:bodyPr/>
        <a:lstStyle/>
        <a:p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 составляющая</a:t>
          </a:r>
        </a:p>
      </dgm:t>
    </dgm:pt>
    <dgm:pt modelId="{C9AF747F-1DDA-4333-AB4F-B0059E1A3143}" type="parTrans" cxnId="{9B1DDC7F-26C5-44D3-890C-2107E4655674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E5165E-8AC1-4A5F-B669-830B40D924E9}" type="sibTrans" cxnId="{9B1DDC7F-26C5-44D3-890C-2107E4655674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AE680-C58B-4BCD-AFF2-DD4AD8016B38}">
      <dgm:prSet phldrT="[Текст]" custT="1"/>
      <dgm:spPr/>
      <dgm:t>
        <a:bodyPr/>
        <a:lstStyle/>
        <a:p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</a:p>
      </dgm:t>
    </dgm:pt>
    <dgm:pt modelId="{28760245-FBC9-46BF-AC56-03D722D71C31}" type="parTrans" cxnId="{29F6C8F4-731D-4441-A0A1-3657178CB312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F57FB-3C90-4961-99E9-377D2A30AC2C}" type="sibTrans" cxnId="{29F6C8F4-731D-4441-A0A1-3657178CB312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4DB84B-21FF-49C2-AF47-FFC48EEA3A90}">
      <dgm:prSet phldrT="[Текст]" custT="1"/>
      <dgm:spPr/>
      <dgm:t>
        <a:bodyPr/>
        <a:lstStyle/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5FF4B9-7769-451A-B0F5-9C0D004C6D42}" type="parTrans" cxnId="{895F9AA1-D2C6-4D5F-800F-351BFB1A713B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46425-DAF9-4051-BD32-E59356ACB359}" type="sibTrans" cxnId="{895F9AA1-D2C6-4D5F-800F-351BFB1A713B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98D30-94D8-423F-8D92-209C639B896B}">
      <dgm:prSet phldrT="[Текст]" custT="1"/>
      <dgm:spPr/>
      <dgm:t>
        <a:bodyPr/>
        <a:lstStyle/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 составляющая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41E9D-AB27-4B78-8F8D-59556A371821}" type="parTrans" cxnId="{4179FD22-976E-45F7-BA76-800E081436B2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81211-26EA-4DFB-8FE0-E50F84298B08}" type="sibTrans" cxnId="{4179FD22-976E-45F7-BA76-800E081436B2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415F4-C0CB-497E-889E-4956AA96A49A}">
      <dgm:prSet phldrT="[Текст]" custT="1"/>
      <dgm:spPr/>
      <dgm:t>
        <a:bodyPr/>
        <a:lstStyle/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32C421-BF86-4B13-B37B-9E15833A65CB}" type="parTrans" cxnId="{C87CB676-126E-47D8-80F8-C90C684BA5E7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F619C-67A8-4D60-85B0-34FEB98FC4CC}" type="sibTrans" cxnId="{C87CB676-126E-47D8-80F8-C90C684BA5E7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7C5528-AB39-46DB-8CEC-F1B981E5AFF2}">
      <dgm:prSet phldrT="[Текст]" custT="1"/>
      <dgm:spPr/>
      <dgm:t>
        <a:bodyPr/>
        <a:lstStyle/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r>
            <a:rPr lang="ru-RU" sz="16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BF261-9DFC-493D-AEAF-136B71484EB4}" type="parTrans" cxnId="{04748FC7-1BF9-4DF9-BFDC-EAA1D2B0F42F}">
      <dgm:prSet custT="1"/>
      <dgm:spPr/>
      <dgm:t>
        <a:bodyPr/>
        <a:lstStyle/>
        <a:p>
          <a:endParaRPr lang="ru-RU" sz="5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8359B4-1A89-4D82-8B22-9D6EA3D92B59}" type="sibTrans" cxnId="{04748FC7-1BF9-4DF9-BFDC-EAA1D2B0F42F}">
      <dgm:prSet/>
      <dgm:spPr/>
      <dgm:t>
        <a:bodyPr/>
        <a:lstStyle/>
        <a:p>
          <a:endParaRPr lang="ru-RU" sz="1800" b="1" i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70908-66DD-41D2-B733-A739704A8A8C}" type="pres">
      <dgm:prSet presAssocID="{34BBCD25-2700-4B19-A107-C17D03998E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79D5A-7303-44B4-B67F-9BC2FC6C1C99}" type="pres">
      <dgm:prSet presAssocID="{5DAA7FDD-CC7F-46AD-BA35-2B412E6F5AC0}" presName="root1" presStyleCnt="0"/>
      <dgm:spPr/>
    </dgm:pt>
    <dgm:pt modelId="{564F4621-F913-40AA-ADDB-909517A1BACB}" type="pres">
      <dgm:prSet presAssocID="{5DAA7FDD-CC7F-46AD-BA35-2B412E6F5AC0}" presName="LevelOneTextNode" presStyleLbl="node0" presStyleIdx="0" presStyleCnt="1" custScaleX="46693" custScaleY="200082" custLinFactNeighborX="14045" custLinFactNeighborY="1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CB1B69-93F6-48DE-8C17-66C0CCD5A61F}" type="pres">
      <dgm:prSet presAssocID="{5DAA7FDD-CC7F-46AD-BA35-2B412E6F5AC0}" presName="level2hierChild" presStyleCnt="0"/>
      <dgm:spPr/>
    </dgm:pt>
    <dgm:pt modelId="{5C3846D3-CF2A-4E2A-8938-876D3350E03D}" type="pres">
      <dgm:prSet presAssocID="{C9AF747F-1DDA-4333-AB4F-B0059E1A314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307E9E3-6238-49FD-BB3B-168D13D2D0AA}" type="pres">
      <dgm:prSet presAssocID="{C9AF747F-1DDA-4333-AB4F-B0059E1A314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10E8497-D6DA-4993-80D5-A23943D5A005}" type="pres">
      <dgm:prSet presAssocID="{48062986-9BB1-4D2F-AADE-773021F53BFA}" presName="root2" presStyleCnt="0"/>
      <dgm:spPr/>
    </dgm:pt>
    <dgm:pt modelId="{D6D91291-1806-4517-9F3C-A862B9E7E17B}" type="pres">
      <dgm:prSet presAssocID="{48062986-9BB1-4D2F-AADE-773021F53BFA}" presName="LevelTwoTextNode" presStyleLbl="node2" presStyleIdx="0" presStyleCnt="2" custScaleX="86303" custScaleY="159170" custLinFactNeighborX="-2480" custLinFactNeighborY="-1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74F220-1BC2-4896-B41F-3A914ABEB500}" type="pres">
      <dgm:prSet presAssocID="{48062986-9BB1-4D2F-AADE-773021F53BFA}" presName="level3hierChild" presStyleCnt="0"/>
      <dgm:spPr/>
    </dgm:pt>
    <dgm:pt modelId="{C1329C0E-214C-4C8D-AEA5-763FA8CC6795}" type="pres">
      <dgm:prSet presAssocID="{28760245-FBC9-46BF-AC56-03D722D71C31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2BA19147-B58B-4D1A-9F65-E68668E6C0E1}" type="pres">
      <dgm:prSet presAssocID="{28760245-FBC9-46BF-AC56-03D722D71C31}" presName="connTx" presStyleLbl="parChTrans1D3" presStyleIdx="0" presStyleCnt="4"/>
      <dgm:spPr/>
      <dgm:t>
        <a:bodyPr/>
        <a:lstStyle/>
        <a:p>
          <a:endParaRPr lang="ru-RU"/>
        </a:p>
      </dgm:t>
    </dgm:pt>
    <dgm:pt modelId="{99C04A6C-87E6-4B0E-A3FE-CEEA3AF5B838}" type="pres">
      <dgm:prSet presAssocID="{C09AE680-C58B-4BCD-AFF2-DD4AD8016B38}" presName="root2" presStyleCnt="0"/>
      <dgm:spPr/>
    </dgm:pt>
    <dgm:pt modelId="{4287A205-D4AD-483B-AEB2-43E7CD9B40DB}" type="pres">
      <dgm:prSet presAssocID="{C09AE680-C58B-4BCD-AFF2-DD4AD8016B38}" presName="LevelTwoTextNode" presStyleLbl="node3" presStyleIdx="0" presStyleCnt="4" custScaleX="124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0794BE-FBF9-451A-AC72-B38512C9CE52}" type="pres">
      <dgm:prSet presAssocID="{C09AE680-C58B-4BCD-AFF2-DD4AD8016B38}" presName="level3hierChild" presStyleCnt="0"/>
      <dgm:spPr/>
    </dgm:pt>
    <dgm:pt modelId="{A598F96E-2761-4A38-8631-4B8B1C7784F3}" type="pres">
      <dgm:prSet presAssocID="{0F5FF4B9-7769-451A-B0F5-9C0D004C6D4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251719F8-3996-449A-8E43-E17A66B2901B}" type="pres">
      <dgm:prSet presAssocID="{0F5FF4B9-7769-451A-B0F5-9C0D004C6D4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9BD194DE-7E5B-4DEC-AB0C-2BC4903A3682}" type="pres">
      <dgm:prSet presAssocID="{574DB84B-21FF-49C2-AF47-FFC48EEA3A90}" presName="root2" presStyleCnt="0"/>
      <dgm:spPr/>
    </dgm:pt>
    <dgm:pt modelId="{7D198BC1-3E62-424C-A8B9-A23C80EF725D}" type="pres">
      <dgm:prSet presAssocID="{574DB84B-21FF-49C2-AF47-FFC48EEA3A90}" presName="LevelTwoTextNode" presStyleLbl="node3" presStyleIdx="1" presStyleCnt="4" custScaleX="125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BAEC8-4603-480A-A170-6F9D5AD5189A}" type="pres">
      <dgm:prSet presAssocID="{574DB84B-21FF-49C2-AF47-FFC48EEA3A90}" presName="level3hierChild" presStyleCnt="0"/>
      <dgm:spPr/>
    </dgm:pt>
    <dgm:pt modelId="{CFC78372-9DB9-48FA-9BAD-84076AD90A68}" type="pres">
      <dgm:prSet presAssocID="{36D41E9D-AB27-4B78-8F8D-59556A37182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A967B0C-4CC8-4EB8-A001-63ED2C02E0A4}" type="pres">
      <dgm:prSet presAssocID="{36D41E9D-AB27-4B78-8F8D-59556A37182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28D14B3-954D-47CB-87C6-D67BC68139A0}" type="pres">
      <dgm:prSet presAssocID="{3B598D30-94D8-423F-8D92-209C639B896B}" presName="root2" presStyleCnt="0"/>
      <dgm:spPr/>
    </dgm:pt>
    <dgm:pt modelId="{07B2C340-19E1-40E9-8FD3-C2300CBB1D68}" type="pres">
      <dgm:prSet presAssocID="{3B598D30-94D8-423F-8D92-209C639B896B}" presName="LevelTwoTextNode" presStyleLbl="node2" presStyleIdx="1" presStyleCnt="2" custScaleX="88023" custScaleY="147262" custLinFactNeighborX="-2480" custLinFactNeighborY="-5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D82B1-C076-4905-8ECD-274780D97473}" type="pres">
      <dgm:prSet presAssocID="{3B598D30-94D8-423F-8D92-209C639B896B}" presName="level3hierChild" presStyleCnt="0"/>
      <dgm:spPr/>
    </dgm:pt>
    <dgm:pt modelId="{F487A751-E22E-4E3C-8A33-B08F6B4A7842}" type="pres">
      <dgm:prSet presAssocID="{1F32C421-BF86-4B13-B37B-9E15833A65CB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2733960D-CF9D-44C0-8D3B-CA19D4464051}" type="pres">
      <dgm:prSet presAssocID="{1F32C421-BF86-4B13-B37B-9E15833A65CB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7295B94-4D89-4C3A-944E-829F296FE6F2}" type="pres">
      <dgm:prSet presAssocID="{7F2415F4-C0CB-497E-889E-4956AA96A49A}" presName="root2" presStyleCnt="0"/>
      <dgm:spPr/>
    </dgm:pt>
    <dgm:pt modelId="{6589E06F-FE1A-4F0F-B519-E4A4F47521EC}" type="pres">
      <dgm:prSet presAssocID="{7F2415F4-C0CB-497E-889E-4956AA96A49A}" presName="LevelTwoTextNode" presStyleLbl="node3" presStyleIdx="2" presStyleCnt="4" custScaleX="123961" custScaleY="98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ED268-6B76-49C6-B955-AA4E65C5B5D9}" type="pres">
      <dgm:prSet presAssocID="{7F2415F4-C0CB-497E-889E-4956AA96A49A}" presName="level3hierChild" presStyleCnt="0"/>
      <dgm:spPr/>
    </dgm:pt>
    <dgm:pt modelId="{31F28A10-DA50-406C-BDB3-DB5759896178}" type="pres">
      <dgm:prSet presAssocID="{E71BF261-9DFC-493D-AEAF-136B71484EB4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C38EFC7-6B11-42FB-AE00-13B83589DA07}" type="pres">
      <dgm:prSet presAssocID="{E71BF261-9DFC-493D-AEAF-136B71484EB4}" presName="connTx" presStyleLbl="parChTrans1D3" presStyleIdx="3" presStyleCnt="4"/>
      <dgm:spPr/>
      <dgm:t>
        <a:bodyPr/>
        <a:lstStyle/>
        <a:p>
          <a:endParaRPr lang="ru-RU"/>
        </a:p>
      </dgm:t>
    </dgm:pt>
    <dgm:pt modelId="{800F1657-EC0A-4632-9B51-C3EDC6A9D8E4}" type="pres">
      <dgm:prSet presAssocID="{487C5528-AB39-46DB-8CEC-F1B981E5AFF2}" presName="root2" presStyleCnt="0"/>
      <dgm:spPr/>
    </dgm:pt>
    <dgm:pt modelId="{FB789D5D-E316-4B52-A6F8-D13DD20C571D}" type="pres">
      <dgm:prSet presAssocID="{487C5528-AB39-46DB-8CEC-F1B981E5AFF2}" presName="LevelTwoTextNode" presStyleLbl="node3" presStyleIdx="3" presStyleCnt="4" custScaleX="124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6A936-E4C7-4392-BAFC-DA44CF3A2884}" type="pres">
      <dgm:prSet presAssocID="{487C5528-AB39-46DB-8CEC-F1B981E5AFF2}" presName="level3hierChild" presStyleCnt="0"/>
      <dgm:spPr/>
    </dgm:pt>
  </dgm:ptLst>
  <dgm:cxnLst>
    <dgm:cxn modelId="{24FD29DB-75F1-4111-BBFE-7A9D0E473772}" type="presOf" srcId="{34BBCD25-2700-4B19-A107-C17D03998E7A}" destId="{22370908-66DD-41D2-B733-A739704A8A8C}" srcOrd="0" destOrd="0" presId="urn:microsoft.com/office/officeart/2005/8/layout/hierarchy2"/>
    <dgm:cxn modelId="{1A1CA91A-2A39-4958-A661-5157A6B34F40}" type="presOf" srcId="{E71BF261-9DFC-493D-AEAF-136B71484EB4}" destId="{31F28A10-DA50-406C-BDB3-DB5759896178}" srcOrd="0" destOrd="0" presId="urn:microsoft.com/office/officeart/2005/8/layout/hierarchy2"/>
    <dgm:cxn modelId="{14758298-0CC6-4314-A0E5-193A98E0D606}" type="presOf" srcId="{C9AF747F-1DDA-4333-AB4F-B0059E1A3143}" destId="{5C3846D3-CF2A-4E2A-8938-876D3350E03D}" srcOrd="0" destOrd="0" presId="urn:microsoft.com/office/officeart/2005/8/layout/hierarchy2"/>
    <dgm:cxn modelId="{1CDFB060-178C-4084-89E2-DFD0DB8A94C0}" type="presOf" srcId="{3B598D30-94D8-423F-8D92-209C639B896B}" destId="{07B2C340-19E1-40E9-8FD3-C2300CBB1D68}" srcOrd="0" destOrd="0" presId="urn:microsoft.com/office/officeart/2005/8/layout/hierarchy2"/>
    <dgm:cxn modelId="{C80C0FEB-6E5B-4E0F-9D9D-4734D1352027}" srcId="{34BBCD25-2700-4B19-A107-C17D03998E7A}" destId="{5DAA7FDD-CC7F-46AD-BA35-2B412E6F5AC0}" srcOrd="0" destOrd="0" parTransId="{26CD3C8B-E7FB-4951-AEC5-435047796649}" sibTransId="{05AA7648-C9AE-4CE2-AD81-6547A72345D3}"/>
    <dgm:cxn modelId="{1529B772-0269-48E6-BF84-7A36AA5D5256}" type="presOf" srcId="{C09AE680-C58B-4BCD-AFF2-DD4AD8016B38}" destId="{4287A205-D4AD-483B-AEB2-43E7CD9B40DB}" srcOrd="0" destOrd="0" presId="urn:microsoft.com/office/officeart/2005/8/layout/hierarchy2"/>
    <dgm:cxn modelId="{924C7A92-3A3D-4DEB-BABE-F70D269111AE}" type="presOf" srcId="{0F5FF4B9-7769-451A-B0F5-9C0D004C6D42}" destId="{A598F96E-2761-4A38-8631-4B8B1C7784F3}" srcOrd="0" destOrd="0" presId="urn:microsoft.com/office/officeart/2005/8/layout/hierarchy2"/>
    <dgm:cxn modelId="{9F0419E7-E021-422B-8065-A87EEE79B6A4}" type="presOf" srcId="{1F32C421-BF86-4B13-B37B-9E15833A65CB}" destId="{2733960D-CF9D-44C0-8D3B-CA19D4464051}" srcOrd="1" destOrd="0" presId="urn:microsoft.com/office/officeart/2005/8/layout/hierarchy2"/>
    <dgm:cxn modelId="{CDC439E2-4D28-4542-B1F3-3DA9A4EE0586}" type="presOf" srcId="{28760245-FBC9-46BF-AC56-03D722D71C31}" destId="{2BA19147-B58B-4D1A-9F65-E68668E6C0E1}" srcOrd="1" destOrd="0" presId="urn:microsoft.com/office/officeart/2005/8/layout/hierarchy2"/>
    <dgm:cxn modelId="{29F6C8F4-731D-4441-A0A1-3657178CB312}" srcId="{48062986-9BB1-4D2F-AADE-773021F53BFA}" destId="{C09AE680-C58B-4BCD-AFF2-DD4AD8016B38}" srcOrd="0" destOrd="0" parTransId="{28760245-FBC9-46BF-AC56-03D722D71C31}" sibTransId="{5E4F57FB-3C90-4961-99E9-377D2A30AC2C}"/>
    <dgm:cxn modelId="{895F9AA1-D2C6-4D5F-800F-351BFB1A713B}" srcId="{48062986-9BB1-4D2F-AADE-773021F53BFA}" destId="{574DB84B-21FF-49C2-AF47-FFC48EEA3A90}" srcOrd="1" destOrd="0" parTransId="{0F5FF4B9-7769-451A-B0F5-9C0D004C6D42}" sibTransId="{2D446425-DAF9-4051-BD32-E59356ACB359}"/>
    <dgm:cxn modelId="{C87CB676-126E-47D8-80F8-C90C684BA5E7}" srcId="{3B598D30-94D8-423F-8D92-209C639B896B}" destId="{7F2415F4-C0CB-497E-889E-4956AA96A49A}" srcOrd="0" destOrd="0" parTransId="{1F32C421-BF86-4B13-B37B-9E15833A65CB}" sibTransId="{A2EF619C-67A8-4D60-85B0-34FEB98FC4CC}"/>
    <dgm:cxn modelId="{04748FC7-1BF9-4DF9-BFDC-EAA1D2B0F42F}" srcId="{3B598D30-94D8-423F-8D92-209C639B896B}" destId="{487C5528-AB39-46DB-8CEC-F1B981E5AFF2}" srcOrd="1" destOrd="0" parTransId="{E71BF261-9DFC-493D-AEAF-136B71484EB4}" sibTransId="{C08359B4-1A89-4D82-8B22-9D6EA3D92B59}"/>
    <dgm:cxn modelId="{1101DE57-EA3B-4B20-BFAA-BDD27A48FC03}" type="presOf" srcId="{C9AF747F-1DDA-4333-AB4F-B0059E1A3143}" destId="{4307E9E3-6238-49FD-BB3B-168D13D2D0AA}" srcOrd="1" destOrd="0" presId="urn:microsoft.com/office/officeart/2005/8/layout/hierarchy2"/>
    <dgm:cxn modelId="{B1BA8A2A-B614-4173-BDD8-29F92A6C9C43}" type="presOf" srcId="{487C5528-AB39-46DB-8CEC-F1B981E5AFF2}" destId="{FB789D5D-E316-4B52-A6F8-D13DD20C571D}" srcOrd="0" destOrd="0" presId="urn:microsoft.com/office/officeart/2005/8/layout/hierarchy2"/>
    <dgm:cxn modelId="{A005F8FA-F674-4DE5-B61C-4D99909E3EDE}" type="presOf" srcId="{28760245-FBC9-46BF-AC56-03D722D71C31}" destId="{C1329C0E-214C-4C8D-AEA5-763FA8CC6795}" srcOrd="0" destOrd="0" presId="urn:microsoft.com/office/officeart/2005/8/layout/hierarchy2"/>
    <dgm:cxn modelId="{1CC51CB4-514B-42E1-BA5D-4F8055A072F7}" type="presOf" srcId="{574DB84B-21FF-49C2-AF47-FFC48EEA3A90}" destId="{7D198BC1-3E62-424C-A8B9-A23C80EF725D}" srcOrd="0" destOrd="0" presId="urn:microsoft.com/office/officeart/2005/8/layout/hierarchy2"/>
    <dgm:cxn modelId="{64BDD8A0-FF93-4FC2-80FB-39DAE4CBF00A}" type="presOf" srcId="{0F5FF4B9-7769-451A-B0F5-9C0D004C6D42}" destId="{251719F8-3996-449A-8E43-E17A66B2901B}" srcOrd="1" destOrd="0" presId="urn:microsoft.com/office/officeart/2005/8/layout/hierarchy2"/>
    <dgm:cxn modelId="{2931D4C6-DBEE-4932-B718-71A6D7B402CD}" type="presOf" srcId="{5DAA7FDD-CC7F-46AD-BA35-2B412E6F5AC0}" destId="{564F4621-F913-40AA-ADDB-909517A1BACB}" srcOrd="0" destOrd="0" presId="urn:microsoft.com/office/officeart/2005/8/layout/hierarchy2"/>
    <dgm:cxn modelId="{ECDE6FA8-7014-4F7E-815E-ADCC62C7D364}" type="presOf" srcId="{1F32C421-BF86-4B13-B37B-9E15833A65CB}" destId="{F487A751-E22E-4E3C-8A33-B08F6B4A7842}" srcOrd="0" destOrd="0" presId="urn:microsoft.com/office/officeart/2005/8/layout/hierarchy2"/>
    <dgm:cxn modelId="{AF4BF706-A2BD-4F6C-BEFF-766F756C1491}" type="presOf" srcId="{7F2415F4-C0CB-497E-889E-4956AA96A49A}" destId="{6589E06F-FE1A-4F0F-B519-E4A4F47521EC}" srcOrd="0" destOrd="0" presId="urn:microsoft.com/office/officeart/2005/8/layout/hierarchy2"/>
    <dgm:cxn modelId="{6B32D2DC-933D-4CA3-9F5D-2A74469C456A}" type="presOf" srcId="{36D41E9D-AB27-4B78-8F8D-59556A371821}" destId="{CFC78372-9DB9-48FA-9BAD-84076AD90A68}" srcOrd="0" destOrd="0" presId="urn:microsoft.com/office/officeart/2005/8/layout/hierarchy2"/>
    <dgm:cxn modelId="{9B1DDC7F-26C5-44D3-890C-2107E4655674}" srcId="{5DAA7FDD-CC7F-46AD-BA35-2B412E6F5AC0}" destId="{48062986-9BB1-4D2F-AADE-773021F53BFA}" srcOrd="0" destOrd="0" parTransId="{C9AF747F-1DDA-4333-AB4F-B0059E1A3143}" sibTransId="{A8E5165E-8AC1-4A5F-B669-830B40D924E9}"/>
    <dgm:cxn modelId="{3BF3D2E6-A451-4AB0-8CFE-41D5837F3AA9}" type="presOf" srcId="{36D41E9D-AB27-4B78-8F8D-59556A371821}" destId="{DA967B0C-4CC8-4EB8-A001-63ED2C02E0A4}" srcOrd="1" destOrd="0" presId="urn:microsoft.com/office/officeart/2005/8/layout/hierarchy2"/>
    <dgm:cxn modelId="{4179FD22-976E-45F7-BA76-800E081436B2}" srcId="{5DAA7FDD-CC7F-46AD-BA35-2B412E6F5AC0}" destId="{3B598D30-94D8-423F-8D92-209C639B896B}" srcOrd="1" destOrd="0" parTransId="{36D41E9D-AB27-4B78-8F8D-59556A371821}" sibTransId="{E6881211-26EA-4DFB-8FE0-E50F84298B08}"/>
    <dgm:cxn modelId="{A4BDBA18-D575-4F62-AC9F-D39B3624C122}" type="presOf" srcId="{E71BF261-9DFC-493D-AEAF-136B71484EB4}" destId="{8C38EFC7-6B11-42FB-AE00-13B83589DA07}" srcOrd="1" destOrd="0" presId="urn:microsoft.com/office/officeart/2005/8/layout/hierarchy2"/>
    <dgm:cxn modelId="{2D935409-A5F7-49E4-B76F-1190578528DC}" type="presOf" srcId="{48062986-9BB1-4D2F-AADE-773021F53BFA}" destId="{D6D91291-1806-4517-9F3C-A862B9E7E17B}" srcOrd="0" destOrd="0" presId="urn:microsoft.com/office/officeart/2005/8/layout/hierarchy2"/>
    <dgm:cxn modelId="{950F1072-CF66-487A-B790-ED398BCFA032}" type="presParOf" srcId="{22370908-66DD-41D2-B733-A739704A8A8C}" destId="{97779D5A-7303-44B4-B67F-9BC2FC6C1C99}" srcOrd="0" destOrd="0" presId="urn:microsoft.com/office/officeart/2005/8/layout/hierarchy2"/>
    <dgm:cxn modelId="{081ADE03-74FC-4228-86A8-A1635F529D29}" type="presParOf" srcId="{97779D5A-7303-44B4-B67F-9BC2FC6C1C99}" destId="{564F4621-F913-40AA-ADDB-909517A1BACB}" srcOrd="0" destOrd="0" presId="urn:microsoft.com/office/officeart/2005/8/layout/hierarchy2"/>
    <dgm:cxn modelId="{FDEF4A2B-42DA-413C-9FDD-C4E709E0549E}" type="presParOf" srcId="{97779D5A-7303-44B4-B67F-9BC2FC6C1C99}" destId="{E6CB1B69-93F6-48DE-8C17-66C0CCD5A61F}" srcOrd="1" destOrd="0" presId="urn:microsoft.com/office/officeart/2005/8/layout/hierarchy2"/>
    <dgm:cxn modelId="{16778CF0-9EC5-44B3-B3A9-E9A1C7AD8B2A}" type="presParOf" srcId="{E6CB1B69-93F6-48DE-8C17-66C0CCD5A61F}" destId="{5C3846D3-CF2A-4E2A-8938-876D3350E03D}" srcOrd="0" destOrd="0" presId="urn:microsoft.com/office/officeart/2005/8/layout/hierarchy2"/>
    <dgm:cxn modelId="{90D8160D-B3D6-46EC-8C2F-D5B90145A3F4}" type="presParOf" srcId="{5C3846D3-CF2A-4E2A-8938-876D3350E03D}" destId="{4307E9E3-6238-49FD-BB3B-168D13D2D0AA}" srcOrd="0" destOrd="0" presId="urn:microsoft.com/office/officeart/2005/8/layout/hierarchy2"/>
    <dgm:cxn modelId="{D0C11840-58A5-4E1D-9C07-C57E06C69D5F}" type="presParOf" srcId="{E6CB1B69-93F6-48DE-8C17-66C0CCD5A61F}" destId="{310E8497-D6DA-4993-80D5-A23943D5A005}" srcOrd="1" destOrd="0" presId="urn:microsoft.com/office/officeart/2005/8/layout/hierarchy2"/>
    <dgm:cxn modelId="{9788A4C9-595E-40FB-94F1-6890713A6BCD}" type="presParOf" srcId="{310E8497-D6DA-4993-80D5-A23943D5A005}" destId="{D6D91291-1806-4517-9F3C-A862B9E7E17B}" srcOrd="0" destOrd="0" presId="urn:microsoft.com/office/officeart/2005/8/layout/hierarchy2"/>
    <dgm:cxn modelId="{2C8458E8-D004-4684-9235-DDEE22420DD6}" type="presParOf" srcId="{310E8497-D6DA-4993-80D5-A23943D5A005}" destId="{3D74F220-1BC2-4896-B41F-3A914ABEB500}" srcOrd="1" destOrd="0" presId="urn:microsoft.com/office/officeart/2005/8/layout/hierarchy2"/>
    <dgm:cxn modelId="{84EE9FF0-FE7D-4A36-927B-733B63212F17}" type="presParOf" srcId="{3D74F220-1BC2-4896-B41F-3A914ABEB500}" destId="{C1329C0E-214C-4C8D-AEA5-763FA8CC6795}" srcOrd="0" destOrd="0" presId="urn:microsoft.com/office/officeart/2005/8/layout/hierarchy2"/>
    <dgm:cxn modelId="{FB9D85E1-6286-4C5F-870D-D1590557037A}" type="presParOf" srcId="{C1329C0E-214C-4C8D-AEA5-763FA8CC6795}" destId="{2BA19147-B58B-4D1A-9F65-E68668E6C0E1}" srcOrd="0" destOrd="0" presId="urn:microsoft.com/office/officeart/2005/8/layout/hierarchy2"/>
    <dgm:cxn modelId="{3EE9CD80-2A67-4C2B-8E41-CF86E6649ECC}" type="presParOf" srcId="{3D74F220-1BC2-4896-B41F-3A914ABEB500}" destId="{99C04A6C-87E6-4B0E-A3FE-CEEA3AF5B838}" srcOrd="1" destOrd="0" presId="urn:microsoft.com/office/officeart/2005/8/layout/hierarchy2"/>
    <dgm:cxn modelId="{BEFA29F9-CE48-454B-A6A3-A4F1603DD687}" type="presParOf" srcId="{99C04A6C-87E6-4B0E-A3FE-CEEA3AF5B838}" destId="{4287A205-D4AD-483B-AEB2-43E7CD9B40DB}" srcOrd="0" destOrd="0" presId="urn:microsoft.com/office/officeart/2005/8/layout/hierarchy2"/>
    <dgm:cxn modelId="{6CD2DAD7-12BB-47D6-BC49-D9CD41BF3CE5}" type="presParOf" srcId="{99C04A6C-87E6-4B0E-A3FE-CEEA3AF5B838}" destId="{F40794BE-FBF9-451A-AC72-B38512C9CE52}" srcOrd="1" destOrd="0" presId="urn:microsoft.com/office/officeart/2005/8/layout/hierarchy2"/>
    <dgm:cxn modelId="{20C6444B-68B1-4C84-BFB3-711C0EE4E86E}" type="presParOf" srcId="{3D74F220-1BC2-4896-B41F-3A914ABEB500}" destId="{A598F96E-2761-4A38-8631-4B8B1C7784F3}" srcOrd="2" destOrd="0" presId="urn:microsoft.com/office/officeart/2005/8/layout/hierarchy2"/>
    <dgm:cxn modelId="{81967F3B-71EF-413B-A0C8-B7B142ACF4F1}" type="presParOf" srcId="{A598F96E-2761-4A38-8631-4B8B1C7784F3}" destId="{251719F8-3996-449A-8E43-E17A66B2901B}" srcOrd="0" destOrd="0" presId="urn:microsoft.com/office/officeart/2005/8/layout/hierarchy2"/>
    <dgm:cxn modelId="{9610CAA0-2C95-467D-B507-2646445172CD}" type="presParOf" srcId="{3D74F220-1BC2-4896-B41F-3A914ABEB500}" destId="{9BD194DE-7E5B-4DEC-AB0C-2BC4903A3682}" srcOrd="3" destOrd="0" presId="urn:microsoft.com/office/officeart/2005/8/layout/hierarchy2"/>
    <dgm:cxn modelId="{2238FAEC-024D-4439-A29A-96C1E3984EEE}" type="presParOf" srcId="{9BD194DE-7E5B-4DEC-AB0C-2BC4903A3682}" destId="{7D198BC1-3E62-424C-A8B9-A23C80EF725D}" srcOrd="0" destOrd="0" presId="urn:microsoft.com/office/officeart/2005/8/layout/hierarchy2"/>
    <dgm:cxn modelId="{AC59A9B9-743E-4BE4-B4FC-746CAC0F60F1}" type="presParOf" srcId="{9BD194DE-7E5B-4DEC-AB0C-2BC4903A3682}" destId="{77ABAEC8-4603-480A-A170-6F9D5AD5189A}" srcOrd="1" destOrd="0" presId="urn:microsoft.com/office/officeart/2005/8/layout/hierarchy2"/>
    <dgm:cxn modelId="{F6D91813-D381-4819-8341-A8C4C7A8A539}" type="presParOf" srcId="{E6CB1B69-93F6-48DE-8C17-66C0CCD5A61F}" destId="{CFC78372-9DB9-48FA-9BAD-84076AD90A68}" srcOrd="2" destOrd="0" presId="urn:microsoft.com/office/officeart/2005/8/layout/hierarchy2"/>
    <dgm:cxn modelId="{4440EEC7-6FBB-4856-8C21-75864C325745}" type="presParOf" srcId="{CFC78372-9DB9-48FA-9BAD-84076AD90A68}" destId="{DA967B0C-4CC8-4EB8-A001-63ED2C02E0A4}" srcOrd="0" destOrd="0" presId="urn:microsoft.com/office/officeart/2005/8/layout/hierarchy2"/>
    <dgm:cxn modelId="{E4298923-15F3-4957-A78F-CBD980A63F5E}" type="presParOf" srcId="{E6CB1B69-93F6-48DE-8C17-66C0CCD5A61F}" destId="{028D14B3-954D-47CB-87C6-D67BC68139A0}" srcOrd="3" destOrd="0" presId="urn:microsoft.com/office/officeart/2005/8/layout/hierarchy2"/>
    <dgm:cxn modelId="{AEF7ED82-9D36-47B7-A7E2-089C6AE37E9E}" type="presParOf" srcId="{028D14B3-954D-47CB-87C6-D67BC68139A0}" destId="{07B2C340-19E1-40E9-8FD3-C2300CBB1D68}" srcOrd="0" destOrd="0" presId="urn:microsoft.com/office/officeart/2005/8/layout/hierarchy2"/>
    <dgm:cxn modelId="{35DD95DA-133D-4827-A21C-807C138E8186}" type="presParOf" srcId="{028D14B3-954D-47CB-87C6-D67BC68139A0}" destId="{FC7D82B1-C076-4905-8ECD-274780D97473}" srcOrd="1" destOrd="0" presId="urn:microsoft.com/office/officeart/2005/8/layout/hierarchy2"/>
    <dgm:cxn modelId="{30B81A63-0E74-41EA-9B5E-95DFA82D2A6F}" type="presParOf" srcId="{FC7D82B1-C076-4905-8ECD-274780D97473}" destId="{F487A751-E22E-4E3C-8A33-B08F6B4A7842}" srcOrd="0" destOrd="0" presId="urn:microsoft.com/office/officeart/2005/8/layout/hierarchy2"/>
    <dgm:cxn modelId="{AF71C7A9-B877-433B-A40E-89E290D65DD0}" type="presParOf" srcId="{F487A751-E22E-4E3C-8A33-B08F6B4A7842}" destId="{2733960D-CF9D-44C0-8D3B-CA19D4464051}" srcOrd="0" destOrd="0" presId="urn:microsoft.com/office/officeart/2005/8/layout/hierarchy2"/>
    <dgm:cxn modelId="{EE5172C4-FCDD-4DF1-87B4-77DAAE7F7142}" type="presParOf" srcId="{FC7D82B1-C076-4905-8ECD-274780D97473}" destId="{47295B94-4D89-4C3A-944E-829F296FE6F2}" srcOrd="1" destOrd="0" presId="urn:microsoft.com/office/officeart/2005/8/layout/hierarchy2"/>
    <dgm:cxn modelId="{ED6C0B0E-6EC2-4DF5-9629-040239BB502B}" type="presParOf" srcId="{47295B94-4D89-4C3A-944E-829F296FE6F2}" destId="{6589E06F-FE1A-4F0F-B519-E4A4F47521EC}" srcOrd="0" destOrd="0" presId="urn:microsoft.com/office/officeart/2005/8/layout/hierarchy2"/>
    <dgm:cxn modelId="{97FBFFBF-DDAE-4916-9F7D-7C5AE46BBA48}" type="presParOf" srcId="{47295B94-4D89-4C3A-944E-829F296FE6F2}" destId="{C28ED268-6B76-49C6-B955-AA4E65C5B5D9}" srcOrd="1" destOrd="0" presId="urn:microsoft.com/office/officeart/2005/8/layout/hierarchy2"/>
    <dgm:cxn modelId="{E991AA6D-2FD5-4474-B62A-B7193F4E51D0}" type="presParOf" srcId="{FC7D82B1-C076-4905-8ECD-274780D97473}" destId="{31F28A10-DA50-406C-BDB3-DB5759896178}" srcOrd="2" destOrd="0" presId="urn:microsoft.com/office/officeart/2005/8/layout/hierarchy2"/>
    <dgm:cxn modelId="{0381EED4-9DAE-4412-AD57-28A64D7E97EE}" type="presParOf" srcId="{31F28A10-DA50-406C-BDB3-DB5759896178}" destId="{8C38EFC7-6B11-42FB-AE00-13B83589DA07}" srcOrd="0" destOrd="0" presId="urn:microsoft.com/office/officeart/2005/8/layout/hierarchy2"/>
    <dgm:cxn modelId="{19767D51-A3B5-4B5C-8FEE-FD0D3AD268BD}" type="presParOf" srcId="{FC7D82B1-C076-4905-8ECD-274780D97473}" destId="{800F1657-EC0A-4632-9B51-C3EDC6A9D8E4}" srcOrd="3" destOrd="0" presId="urn:microsoft.com/office/officeart/2005/8/layout/hierarchy2"/>
    <dgm:cxn modelId="{42D64901-5DCC-426D-BE2B-889FA3B8A33E}" type="presParOf" srcId="{800F1657-EC0A-4632-9B51-C3EDC6A9D8E4}" destId="{FB789D5D-E316-4B52-A6F8-D13DD20C571D}" srcOrd="0" destOrd="0" presId="urn:microsoft.com/office/officeart/2005/8/layout/hierarchy2"/>
    <dgm:cxn modelId="{6DEF2609-85D8-4AC7-B22D-F15CF90E2688}" type="presParOf" srcId="{800F1657-EC0A-4632-9B51-C3EDC6A9D8E4}" destId="{9346A936-E4C7-4392-BAFC-DA44CF3A2884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7BFC5-6F48-4440-BDFF-05307D74AF05}" type="doc">
      <dgm:prSet loTypeId="urn:microsoft.com/office/officeart/2005/8/layout/hierarchy2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B9A9023-D971-4D68-909E-76981D102960}">
      <dgm:prSet phldrT="[Текст]"/>
      <dgm:spPr/>
      <dgm:t>
        <a:bodyPr/>
        <a:lstStyle/>
        <a:p>
          <a:pPr>
            <a:buClr>
              <a:srgbClr val="7F7F00"/>
            </a:buClr>
            <a:buSzPct val="90000"/>
            <a:buFont typeface="Wingdings" panose="05000000000000000000" pitchFamily="2" charset="2"/>
            <a:buChar char="ü"/>
          </a:pPr>
          <a:r>
            <a:rPr lang="ru-RU" b="1" spc="5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Обновлены</a:t>
          </a:r>
          <a:endParaRPr lang="ru-RU" dirty="0"/>
        </a:p>
      </dgm:t>
    </dgm:pt>
    <dgm:pt modelId="{3F8F7C74-6548-4BB3-B99C-DA87F0501633}" type="parTrans" cxnId="{A5BDF586-D5BE-4D64-B6F8-E537523B2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4E876C6-343D-4A55-B420-CFC6669B8349}" type="sibTrans" cxnId="{A5BDF586-D5BE-4D64-B6F8-E537523B2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2673B55-3436-477B-A6C4-B110B2C7404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+mn-ea"/>
              <a:cs typeface="Tahoma"/>
            </a:rPr>
            <a:t>Перечни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+mn-ea"/>
              <a:cs typeface="Tahoma"/>
            </a:rPr>
            <a:t> профессий и специальностей СПО</a:t>
          </a: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Обновлены ФГОС СПО</a:t>
          </a:r>
          <a:endParaRPr lang="ru-RU" sz="6000" kern="1200" dirty="0"/>
        </a:p>
      </dgm:t>
    </dgm:pt>
    <dgm:pt modelId="{A483D55B-C3A9-4D0E-BFCC-F6349716F34C}" type="parTrans" cxnId="{8E203796-55F7-48A2-BF97-C4DAFBE376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9B678BF-DE3C-4868-8480-E3208FAE7554}" type="sibTrans" cxnId="{8E203796-55F7-48A2-BF97-C4DAFBE3767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8E7CB6A-3A5C-46F2-867D-6F86BD5F94E2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Исключение</a:t>
          </a:r>
        </a:p>
      </dgm:t>
    </dgm:pt>
    <dgm:pt modelId="{77D7CA9E-FE9B-4CCF-9FD1-1A56D8967813}" type="parTrans" cxnId="{DE8C6FAB-C46B-4BB7-A62A-D3A098430D47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gm:t>
    </dgm:pt>
    <dgm:pt modelId="{AF684107-89AE-4035-80B9-1F3F8A346FC3}" type="sibTrans" cxnId="{DE8C6FAB-C46B-4BB7-A62A-D3A098430D4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45938B3-2F1D-455C-B5FC-FBEF9A5CF726}">
      <dgm:prSet phldrT="[Текст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644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600" b="1" kern="1200" spc="50" dirty="0">
              <a:ln w="13500">
                <a:prstDash val="solid"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Open Sans Bold"/>
              <a:cs typeface="Tahoma"/>
            </a:rPr>
            <a:t>Перечни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pc="50" dirty="0">
              <a:ln w="13500">
                <a:prstDash val="solid"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Open Sans Bold"/>
              <a:cs typeface="Tahoma"/>
            </a:rPr>
            <a:t> профессий рабочих, должностей служащих, по которым осуществляется профессиональное обучение </a:t>
          </a:r>
        </a:p>
      </dgm:t>
    </dgm:pt>
    <dgm:pt modelId="{D1033B04-D517-4196-9D02-B00DCF635096}" type="parTrans" cxnId="{94345680-A038-4FDE-B30B-A7CBC64DE9E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F84D5FB-C939-4056-9F08-B86D13C5EDFB}" type="sibTrans" cxnId="{94345680-A038-4FDE-B30B-A7CBC64DE9E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9E6954B-D5CA-44CE-ABC0-15487C9AF90C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Введение новых</a:t>
          </a:r>
        </a:p>
      </dgm:t>
    </dgm:pt>
    <dgm:pt modelId="{661CD4E2-E53F-450E-9979-D6573F13C734}" type="parTrans" cxnId="{46FCCDF7-DBFE-44CC-A034-D98BCD8F9F73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gm:t>
    </dgm:pt>
    <dgm:pt modelId="{E9F59090-BE69-44CF-95A8-8B46B0072177}" type="sibTrans" cxnId="{46FCCDF7-DBFE-44CC-A034-D98BCD8F9F7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3516950-7E59-48C9-908D-E78F64C193FF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Укрупнение</a:t>
          </a:r>
          <a:endParaRPr lang="ru-RU" sz="3600" dirty="0">
            <a:solidFill>
              <a:srgbClr val="002060"/>
            </a:solidFill>
          </a:endParaRPr>
        </a:p>
      </dgm:t>
    </dgm:pt>
    <dgm:pt modelId="{662B4630-4020-45B4-BAA8-600E1022E802}" type="parTrans" cxnId="{A6B85CA0-2F9E-4FE3-BF31-3E5B0CC74328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gm:t>
    </dgm:pt>
    <dgm:pt modelId="{089FF401-73B2-4403-8DBB-A522095F2B6B}" type="sibTrans" cxnId="{A6B85CA0-2F9E-4FE3-BF31-3E5B0CC7432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698CB45-E4DD-4D6E-9419-1D37AF08EFFC}">
      <dgm:prSet/>
      <dgm:spPr/>
      <dgm:t>
        <a:bodyPr/>
        <a:lstStyle/>
        <a:p>
          <a:r>
            <a:rPr lang="ru-RU">
              <a:solidFill>
                <a:srgbClr val="002060"/>
              </a:solidFill>
            </a:rPr>
            <a:t>Введение новых</a:t>
          </a:r>
          <a:endParaRPr lang="ru-RU" dirty="0">
            <a:solidFill>
              <a:srgbClr val="002060"/>
            </a:solidFill>
          </a:endParaRPr>
        </a:p>
      </dgm:t>
    </dgm:pt>
    <dgm:pt modelId="{00A5D1BC-4574-4A56-86B9-B70E996AEF4C}" type="parTrans" cxnId="{7D116835-D2BD-41FC-90D5-39115A69D8D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noFill/>
        <a:ln/>
      </dgm:spPr>
      <dgm:t>
        <a:bodyPr/>
        <a:lstStyle/>
        <a:p>
          <a:endParaRPr lang="ru-RU"/>
        </a:p>
      </dgm:t>
    </dgm:pt>
    <dgm:pt modelId="{B7440331-4D9B-4505-8424-567112A5EBB2}" type="sibTrans" cxnId="{7D116835-D2BD-41FC-90D5-39115A69D8D1}">
      <dgm:prSet/>
      <dgm:spPr/>
      <dgm:t>
        <a:bodyPr/>
        <a:lstStyle/>
        <a:p>
          <a:endParaRPr lang="ru-RU"/>
        </a:p>
      </dgm:t>
    </dgm:pt>
    <dgm:pt modelId="{3C0DFA79-97A5-421F-B583-ADB5C3E49404}" type="pres">
      <dgm:prSet presAssocID="{6D67BFC5-6F48-4440-BDFF-05307D74AF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C3A3E-8CA2-4A7D-8561-17B02EFA4490}" type="pres">
      <dgm:prSet presAssocID="{CB9A9023-D971-4D68-909E-76981D102960}" presName="root1" presStyleCnt="0"/>
      <dgm:spPr/>
    </dgm:pt>
    <dgm:pt modelId="{DFCB37BC-AFAD-46BF-B349-E27AA8E5A9FA}" type="pres">
      <dgm:prSet presAssocID="{CB9A9023-D971-4D68-909E-76981D102960}" presName="LevelOneTextNode" presStyleLbl="node0" presStyleIdx="0" presStyleCnt="1" custScaleX="99540" custLinFactNeighborX="-7031" custLinFactNeighborY="-17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4FE94-B00F-4251-B29D-83193EF789AD}" type="pres">
      <dgm:prSet presAssocID="{CB9A9023-D971-4D68-909E-76981D102960}" presName="level2hierChild" presStyleCnt="0"/>
      <dgm:spPr/>
    </dgm:pt>
    <dgm:pt modelId="{26DA0D4B-EBE4-4213-A800-BFBF3591458E}" type="pres">
      <dgm:prSet presAssocID="{A483D55B-C3A9-4D0E-BFCC-F6349716F34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2362EE0-0019-437F-87CB-293C8DC1068D}" type="pres">
      <dgm:prSet presAssocID="{A483D55B-C3A9-4D0E-BFCC-F6349716F34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BE8C889-EA62-430C-BDE6-31A4F5490148}" type="pres">
      <dgm:prSet presAssocID="{E2673B55-3436-477B-A6C4-B110B2C74046}" presName="root2" presStyleCnt="0"/>
      <dgm:spPr/>
    </dgm:pt>
    <dgm:pt modelId="{1B5B3BD6-E6F5-4F2D-B266-91D8FD01F710}" type="pres">
      <dgm:prSet presAssocID="{E2673B55-3436-477B-A6C4-B110B2C74046}" presName="LevelTwoTextNode" presStyleLbl="node2" presStyleIdx="0" presStyleCnt="2" custScaleX="115339" custScaleY="197524" custLinFactNeighborX="-17319" custLinFactNeighborY="-46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106E4-E97F-409C-BD22-A511B1EE5657}" type="pres">
      <dgm:prSet presAssocID="{E2673B55-3436-477B-A6C4-B110B2C74046}" presName="level3hierChild" presStyleCnt="0"/>
      <dgm:spPr/>
    </dgm:pt>
    <dgm:pt modelId="{52F7B4B8-95D0-4E5A-88BB-C8B8C9F06D65}" type="pres">
      <dgm:prSet presAssocID="{00A5D1BC-4574-4A56-86B9-B70E996AEF4C}" presName="conn2-1" presStyleLbl="parChTrans1D3" presStyleIdx="0" presStyleCnt="4"/>
      <dgm:spPr>
        <a:xfrm rot="19221169">
          <a:off x="4924250" y="895335"/>
          <a:ext cx="1045970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045970" y="1813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9B89F3-490B-4690-8894-98040D270600}" type="pres">
      <dgm:prSet presAssocID="{00A5D1BC-4574-4A56-86B9-B70E996AEF4C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EE5554A-5691-4015-B55E-1F5063F6794C}" type="pres">
      <dgm:prSet presAssocID="{2698CB45-E4DD-4D6E-9419-1D37AF08EFFC}" presName="root2" presStyleCnt="0"/>
      <dgm:spPr/>
    </dgm:pt>
    <dgm:pt modelId="{C7BD861E-2475-4D25-889C-8057E06F547D}" type="pres">
      <dgm:prSet presAssocID="{2698CB45-E4DD-4D6E-9419-1D37AF08EFFC}" presName="LevelTwoTextNode" presStyleLbl="node3" presStyleIdx="0" presStyleCnt="4" custLinFactNeighborX="-18840" custLinFactNeighborY="5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825BE-2895-43D1-9EE0-90520F75AA05}" type="pres">
      <dgm:prSet presAssocID="{2698CB45-E4DD-4D6E-9419-1D37AF08EFFC}" presName="level3hierChild" presStyleCnt="0"/>
      <dgm:spPr/>
    </dgm:pt>
    <dgm:pt modelId="{FC9F18DE-8AA4-42D5-B844-150A56CFDF27}" type="pres">
      <dgm:prSet presAssocID="{77D7CA9E-FE9B-4CCF-9FD1-1A56D8967813}" presName="conn2-1" presStyleLbl="parChTrans1D3" presStyleIdx="1" presStyleCnt="4"/>
      <dgm:spPr>
        <a:xfrm rot="2244853">
          <a:off x="4935937" y="1549759"/>
          <a:ext cx="105576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055769" y="1813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55E33B1-57EA-4027-A76C-577641E10749}" type="pres">
      <dgm:prSet presAssocID="{77D7CA9E-FE9B-4CCF-9FD1-1A56D896781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8D30949-EEC6-4FC3-9A22-F8B36441B605}" type="pres">
      <dgm:prSet presAssocID="{18E7CB6A-3A5C-46F2-867D-6F86BD5F94E2}" presName="root2" presStyleCnt="0"/>
      <dgm:spPr/>
    </dgm:pt>
    <dgm:pt modelId="{38CE71D5-B5CE-4FB2-9217-7F35B3CA9F9C}" type="pres">
      <dgm:prSet presAssocID="{18E7CB6A-3A5C-46F2-867D-6F86BD5F94E2}" presName="LevelTwoTextNode" presStyleLbl="node3" presStyleIdx="1" presStyleCnt="4" custLinFactNeighborX="-17255" custLinFactNeighborY="15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C34C08-AAF9-47AF-8DAA-2BB026AAF5E1}" type="pres">
      <dgm:prSet presAssocID="{18E7CB6A-3A5C-46F2-867D-6F86BD5F94E2}" presName="level3hierChild" presStyleCnt="0"/>
      <dgm:spPr/>
    </dgm:pt>
    <dgm:pt modelId="{3A0F598D-5F2B-47A8-B5AA-9CA3F726B095}" type="pres">
      <dgm:prSet presAssocID="{662B4630-4020-45B4-BAA8-600E1022E802}" presName="conn2-1" presStyleLbl="parChTrans1D3" presStyleIdx="2" presStyleCnt="4"/>
      <dgm:spPr>
        <a:xfrm rot="3937198">
          <a:off x="4448093" y="2154185"/>
          <a:ext cx="203145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2031459" y="1813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238FD1C-9D0F-4913-95E0-14E2DC2D9BD6}" type="pres">
      <dgm:prSet presAssocID="{662B4630-4020-45B4-BAA8-600E1022E802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A6D99C1-98CD-4008-A8AC-C429C13AA512}" type="pres">
      <dgm:prSet presAssocID="{03516950-7E59-48C9-908D-E78F64C193FF}" presName="root2" presStyleCnt="0"/>
      <dgm:spPr/>
    </dgm:pt>
    <dgm:pt modelId="{925B1216-FBCC-4372-A961-D8CCC620137C}" type="pres">
      <dgm:prSet presAssocID="{03516950-7E59-48C9-908D-E78F64C193FF}" presName="LevelTwoTextNode" presStyleLbl="node3" presStyleIdx="2" presStyleCnt="4" custLinFactNeighborX="-17255" custLinFactNeighborY="15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AFDC0-B682-43AF-9E97-3A7AB004AD42}" type="pres">
      <dgm:prSet presAssocID="{03516950-7E59-48C9-908D-E78F64C193FF}" presName="level3hierChild" presStyleCnt="0"/>
      <dgm:spPr/>
    </dgm:pt>
    <dgm:pt modelId="{4D01429C-5B19-4301-920C-1A8882F6688F}" type="pres">
      <dgm:prSet presAssocID="{D1033B04-D517-4196-9D02-B00DCF63509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2E80CB3-F6EE-44E9-9934-825316E38CC8}" type="pres">
      <dgm:prSet presAssocID="{D1033B04-D517-4196-9D02-B00DCF63509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C355F44-59D6-4AE3-8E13-20DE33CE554D}" type="pres">
      <dgm:prSet presAssocID="{445938B3-2F1D-455C-B5FC-FBEF9A5CF726}" presName="root2" presStyleCnt="0"/>
      <dgm:spPr/>
    </dgm:pt>
    <dgm:pt modelId="{12B46696-A5AA-48C1-97F1-8BFDD62566D2}" type="pres">
      <dgm:prSet presAssocID="{445938B3-2F1D-455C-B5FC-FBEF9A5CF726}" presName="LevelTwoTextNode" presStyleLbl="node2" presStyleIdx="1" presStyleCnt="2" custScaleX="129833" custScaleY="201622" custLinFactNeighborX="-16068" custLinFactNeighborY="-19241">
        <dgm:presLayoutVars>
          <dgm:chPref val="3"/>
        </dgm:presLayoutVars>
      </dgm:prSet>
      <dgm:spPr>
        <a:xfrm>
          <a:off x="2944121" y="2927414"/>
          <a:ext cx="1886442" cy="183515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47DB1D-3F10-41D0-9314-C0DA0A3BDB20}" type="pres">
      <dgm:prSet presAssocID="{445938B3-2F1D-455C-B5FC-FBEF9A5CF726}" presName="level3hierChild" presStyleCnt="0"/>
      <dgm:spPr/>
    </dgm:pt>
    <dgm:pt modelId="{0889C11C-CC4A-45BE-B840-1755AA8D565A}" type="pres">
      <dgm:prSet presAssocID="{661CD4E2-E53F-450E-9979-D6573F13C734}" presName="conn2-1" presStyleLbl="parChTrans1D3" presStyleIdx="3" presStyleCnt="4"/>
      <dgm:spPr>
        <a:xfrm rot="2538230">
          <a:off x="5268009" y="4191382"/>
          <a:ext cx="814737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814737" y="1813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397E7C7-D531-4395-9139-056DDE5AE8EF}" type="pres">
      <dgm:prSet presAssocID="{661CD4E2-E53F-450E-9979-D6573F13C734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AFE55D1-300E-406A-941B-2885326871AC}" type="pres">
      <dgm:prSet presAssocID="{19E6954B-D5CA-44CE-ABC0-15487C9AF90C}" presName="root2" presStyleCnt="0"/>
      <dgm:spPr/>
    </dgm:pt>
    <dgm:pt modelId="{E985E2ED-0A07-49AD-A51F-7521222F570C}" type="pres">
      <dgm:prSet presAssocID="{19E6954B-D5CA-44CE-ABC0-15487C9AF90C}" presName="LevelTwoTextNode" presStyleLbl="node3" presStyleIdx="3" presStyleCnt="4" custLinFactNeighborX="-27279" custLinFactNeighborY="33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6FB831-3903-4C47-AE70-BDC484F38058}" type="pres">
      <dgm:prSet presAssocID="{19E6954B-D5CA-44CE-ABC0-15487C9AF90C}" presName="level3hierChild" presStyleCnt="0"/>
      <dgm:spPr/>
    </dgm:pt>
  </dgm:ptLst>
  <dgm:cxnLst>
    <dgm:cxn modelId="{8C58C647-B939-4ABB-9C78-19EBED0E5BF0}" type="presOf" srcId="{A483D55B-C3A9-4D0E-BFCC-F6349716F34C}" destId="{26DA0D4B-EBE4-4213-A800-BFBF3591458E}" srcOrd="0" destOrd="0" presId="urn:microsoft.com/office/officeart/2005/8/layout/hierarchy2"/>
    <dgm:cxn modelId="{6BFF0C6E-6D2D-4A47-9476-4534369EA89D}" type="presOf" srcId="{E2673B55-3436-477B-A6C4-B110B2C74046}" destId="{1B5B3BD6-E6F5-4F2D-B266-91D8FD01F710}" srcOrd="0" destOrd="0" presId="urn:microsoft.com/office/officeart/2005/8/layout/hierarchy2"/>
    <dgm:cxn modelId="{06681855-BC67-4BC7-B9D0-96D56A99E316}" type="presOf" srcId="{18E7CB6A-3A5C-46F2-867D-6F86BD5F94E2}" destId="{38CE71D5-B5CE-4FB2-9217-7F35B3CA9F9C}" srcOrd="0" destOrd="0" presId="urn:microsoft.com/office/officeart/2005/8/layout/hierarchy2"/>
    <dgm:cxn modelId="{A5BDF586-D5BE-4D64-B6F8-E537523B2FF9}" srcId="{6D67BFC5-6F48-4440-BDFF-05307D74AF05}" destId="{CB9A9023-D971-4D68-909E-76981D102960}" srcOrd="0" destOrd="0" parTransId="{3F8F7C74-6548-4BB3-B99C-DA87F0501633}" sibTransId="{04E876C6-343D-4A55-B420-CFC6669B8349}"/>
    <dgm:cxn modelId="{F457E064-1409-45DB-A6F7-961480F38A64}" type="presOf" srcId="{6D67BFC5-6F48-4440-BDFF-05307D74AF05}" destId="{3C0DFA79-97A5-421F-B583-ADB5C3E49404}" srcOrd="0" destOrd="0" presId="urn:microsoft.com/office/officeart/2005/8/layout/hierarchy2"/>
    <dgm:cxn modelId="{5AF667CB-EC8E-4F34-A079-9A1815358456}" type="presOf" srcId="{D1033B04-D517-4196-9D02-B00DCF635096}" destId="{72E80CB3-F6EE-44E9-9934-825316E38CC8}" srcOrd="1" destOrd="0" presId="urn:microsoft.com/office/officeart/2005/8/layout/hierarchy2"/>
    <dgm:cxn modelId="{093A29FC-D5E8-457F-8FDA-E4E5502AB9C0}" type="presOf" srcId="{03516950-7E59-48C9-908D-E78F64C193FF}" destId="{925B1216-FBCC-4372-A961-D8CCC620137C}" srcOrd="0" destOrd="0" presId="urn:microsoft.com/office/officeart/2005/8/layout/hierarchy2"/>
    <dgm:cxn modelId="{0C3D517D-B977-41B4-AF8D-A58B758741E8}" type="presOf" srcId="{2698CB45-E4DD-4D6E-9419-1D37AF08EFFC}" destId="{C7BD861E-2475-4D25-889C-8057E06F547D}" srcOrd="0" destOrd="0" presId="urn:microsoft.com/office/officeart/2005/8/layout/hierarchy2"/>
    <dgm:cxn modelId="{DC24D590-0429-4235-A041-EC30ADA59D62}" type="presOf" srcId="{661CD4E2-E53F-450E-9979-D6573F13C734}" destId="{F397E7C7-D531-4395-9139-056DDE5AE8EF}" srcOrd="1" destOrd="0" presId="urn:microsoft.com/office/officeart/2005/8/layout/hierarchy2"/>
    <dgm:cxn modelId="{232D1096-D83A-46C5-B57D-32953A6AFDFA}" type="presOf" srcId="{445938B3-2F1D-455C-B5FC-FBEF9A5CF726}" destId="{12B46696-A5AA-48C1-97F1-8BFDD62566D2}" srcOrd="0" destOrd="0" presId="urn:microsoft.com/office/officeart/2005/8/layout/hierarchy2"/>
    <dgm:cxn modelId="{A41017C3-435B-4B29-875F-057880059F0C}" type="presOf" srcId="{661CD4E2-E53F-450E-9979-D6573F13C734}" destId="{0889C11C-CC4A-45BE-B840-1755AA8D565A}" srcOrd="0" destOrd="0" presId="urn:microsoft.com/office/officeart/2005/8/layout/hierarchy2"/>
    <dgm:cxn modelId="{A6B85CA0-2F9E-4FE3-BF31-3E5B0CC74328}" srcId="{E2673B55-3436-477B-A6C4-B110B2C74046}" destId="{03516950-7E59-48C9-908D-E78F64C193FF}" srcOrd="2" destOrd="0" parTransId="{662B4630-4020-45B4-BAA8-600E1022E802}" sibTransId="{089FF401-73B2-4403-8DBB-A522095F2B6B}"/>
    <dgm:cxn modelId="{3ECDDF49-0DAA-4C89-8A60-5054676358CC}" type="presOf" srcId="{77D7CA9E-FE9B-4CCF-9FD1-1A56D8967813}" destId="{B55E33B1-57EA-4027-A76C-577641E10749}" srcOrd="1" destOrd="0" presId="urn:microsoft.com/office/officeart/2005/8/layout/hierarchy2"/>
    <dgm:cxn modelId="{9B83FCBB-AE64-4C5D-B8E3-7395908ADED3}" type="presOf" srcId="{77D7CA9E-FE9B-4CCF-9FD1-1A56D8967813}" destId="{FC9F18DE-8AA4-42D5-B844-150A56CFDF27}" srcOrd="0" destOrd="0" presId="urn:microsoft.com/office/officeart/2005/8/layout/hierarchy2"/>
    <dgm:cxn modelId="{46FCCDF7-DBFE-44CC-A034-D98BCD8F9F73}" srcId="{445938B3-2F1D-455C-B5FC-FBEF9A5CF726}" destId="{19E6954B-D5CA-44CE-ABC0-15487C9AF90C}" srcOrd="0" destOrd="0" parTransId="{661CD4E2-E53F-450E-9979-D6573F13C734}" sibTransId="{E9F59090-BE69-44CF-95A8-8B46B0072177}"/>
    <dgm:cxn modelId="{E4708733-1D9B-4D2F-AAF3-5D87D96DC8CB}" type="presOf" srcId="{19E6954B-D5CA-44CE-ABC0-15487C9AF90C}" destId="{E985E2ED-0A07-49AD-A51F-7521222F570C}" srcOrd="0" destOrd="0" presId="urn:microsoft.com/office/officeart/2005/8/layout/hierarchy2"/>
    <dgm:cxn modelId="{4D4FB458-2B1F-4AD5-A76C-AED2A95BE20C}" type="presOf" srcId="{00A5D1BC-4574-4A56-86B9-B70E996AEF4C}" destId="{E49B89F3-490B-4690-8894-98040D270600}" srcOrd="1" destOrd="0" presId="urn:microsoft.com/office/officeart/2005/8/layout/hierarchy2"/>
    <dgm:cxn modelId="{A607BCC3-69AD-4572-B1BD-215DB39F664B}" type="presOf" srcId="{662B4630-4020-45B4-BAA8-600E1022E802}" destId="{C238FD1C-9D0F-4913-95E0-14E2DC2D9BD6}" srcOrd="1" destOrd="0" presId="urn:microsoft.com/office/officeart/2005/8/layout/hierarchy2"/>
    <dgm:cxn modelId="{7D116835-D2BD-41FC-90D5-39115A69D8D1}" srcId="{E2673B55-3436-477B-A6C4-B110B2C74046}" destId="{2698CB45-E4DD-4D6E-9419-1D37AF08EFFC}" srcOrd="0" destOrd="0" parTransId="{00A5D1BC-4574-4A56-86B9-B70E996AEF4C}" sibTransId="{B7440331-4D9B-4505-8424-567112A5EBB2}"/>
    <dgm:cxn modelId="{3DFDBE01-F509-4184-9858-F28238C6B88E}" type="presOf" srcId="{CB9A9023-D971-4D68-909E-76981D102960}" destId="{DFCB37BC-AFAD-46BF-B349-E27AA8E5A9FA}" srcOrd="0" destOrd="0" presId="urn:microsoft.com/office/officeart/2005/8/layout/hierarchy2"/>
    <dgm:cxn modelId="{17EA3BED-A834-4E93-951C-8DE2F7C9EAB4}" type="presOf" srcId="{662B4630-4020-45B4-BAA8-600E1022E802}" destId="{3A0F598D-5F2B-47A8-B5AA-9CA3F726B095}" srcOrd="0" destOrd="0" presId="urn:microsoft.com/office/officeart/2005/8/layout/hierarchy2"/>
    <dgm:cxn modelId="{558495B1-A428-4125-95D3-8C42A4F11A5D}" type="presOf" srcId="{A483D55B-C3A9-4D0E-BFCC-F6349716F34C}" destId="{12362EE0-0019-437F-87CB-293C8DC1068D}" srcOrd="1" destOrd="0" presId="urn:microsoft.com/office/officeart/2005/8/layout/hierarchy2"/>
    <dgm:cxn modelId="{8E203796-55F7-48A2-BF97-C4DAFBE3767C}" srcId="{CB9A9023-D971-4D68-909E-76981D102960}" destId="{E2673B55-3436-477B-A6C4-B110B2C74046}" srcOrd="0" destOrd="0" parTransId="{A483D55B-C3A9-4D0E-BFCC-F6349716F34C}" sibTransId="{59B678BF-DE3C-4868-8480-E3208FAE7554}"/>
    <dgm:cxn modelId="{7B033AD9-8813-46CA-B0C9-BC065441051D}" type="presOf" srcId="{00A5D1BC-4574-4A56-86B9-B70E996AEF4C}" destId="{52F7B4B8-95D0-4E5A-88BB-C8B8C9F06D65}" srcOrd="0" destOrd="0" presId="urn:microsoft.com/office/officeart/2005/8/layout/hierarchy2"/>
    <dgm:cxn modelId="{AF34B5D9-AF41-49A2-8C82-3032661DB901}" type="presOf" srcId="{D1033B04-D517-4196-9D02-B00DCF635096}" destId="{4D01429C-5B19-4301-920C-1A8882F6688F}" srcOrd="0" destOrd="0" presId="urn:microsoft.com/office/officeart/2005/8/layout/hierarchy2"/>
    <dgm:cxn modelId="{DE8C6FAB-C46B-4BB7-A62A-D3A098430D47}" srcId="{E2673B55-3436-477B-A6C4-B110B2C74046}" destId="{18E7CB6A-3A5C-46F2-867D-6F86BD5F94E2}" srcOrd="1" destOrd="0" parTransId="{77D7CA9E-FE9B-4CCF-9FD1-1A56D8967813}" sibTransId="{AF684107-89AE-4035-80B9-1F3F8A346FC3}"/>
    <dgm:cxn modelId="{94345680-A038-4FDE-B30B-A7CBC64DE9EC}" srcId="{CB9A9023-D971-4D68-909E-76981D102960}" destId="{445938B3-2F1D-455C-B5FC-FBEF9A5CF726}" srcOrd="1" destOrd="0" parTransId="{D1033B04-D517-4196-9D02-B00DCF635096}" sibTransId="{EF84D5FB-C939-4056-9F08-B86D13C5EDFB}"/>
    <dgm:cxn modelId="{5F34FF60-CD8D-47F5-B154-99C3FD75DC2D}" type="presParOf" srcId="{3C0DFA79-97A5-421F-B583-ADB5C3E49404}" destId="{0A6C3A3E-8CA2-4A7D-8561-17B02EFA4490}" srcOrd="0" destOrd="0" presId="urn:microsoft.com/office/officeart/2005/8/layout/hierarchy2"/>
    <dgm:cxn modelId="{CB2221DA-38A5-4444-883C-A3D8E5CC3441}" type="presParOf" srcId="{0A6C3A3E-8CA2-4A7D-8561-17B02EFA4490}" destId="{DFCB37BC-AFAD-46BF-B349-E27AA8E5A9FA}" srcOrd="0" destOrd="0" presId="urn:microsoft.com/office/officeart/2005/8/layout/hierarchy2"/>
    <dgm:cxn modelId="{91898558-0B28-47D8-A894-3FC394F611F4}" type="presParOf" srcId="{0A6C3A3E-8CA2-4A7D-8561-17B02EFA4490}" destId="{D704FE94-B00F-4251-B29D-83193EF789AD}" srcOrd="1" destOrd="0" presId="urn:microsoft.com/office/officeart/2005/8/layout/hierarchy2"/>
    <dgm:cxn modelId="{E66547EE-F6F0-4155-9BB8-CF25B784A672}" type="presParOf" srcId="{D704FE94-B00F-4251-B29D-83193EF789AD}" destId="{26DA0D4B-EBE4-4213-A800-BFBF3591458E}" srcOrd="0" destOrd="0" presId="urn:microsoft.com/office/officeart/2005/8/layout/hierarchy2"/>
    <dgm:cxn modelId="{9F6619A1-E0BC-4158-BF82-6411B57B3844}" type="presParOf" srcId="{26DA0D4B-EBE4-4213-A800-BFBF3591458E}" destId="{12362EE0-0019-437F-87CB-293C8DC1068D}" srcOrd="0" destOrd="0" presId="urn:microsoft.com/office/officeart/2005/8/layout/hierarchy2"/>
    <dgm:cxn modelId="{7B6B5BF5-5AB5-4330-8159-7ED8761A5808}" type="presParOf" srcId="{D704FE94-B00F-4251-B29D-83193EF789AD}" destId="{CBE8C889-EA62-430C-BDE6-31A4F5490148}" srcOrd="1" destOrd="0" presId="urn:microsoft.com/office/officeart/2005/8/layout/hierarchy2"/>
    <dgm:cxn modelId="{DC59BAA9-B422-4CDE-B306-9DB8D6E37400}" type="presParOf" srcId="{CBE8C889-EA62-430C-BDE6-31A4F5490148}" destId="{1B5B3BD6-E6F5-4F2D-B266-91D8FD01F710}" srcOrd="0" destOrd="0" presId="urn:microsoft.com/office/officeart/2005/8/layout/hierarchy2"/>
    <dgm:cxn modelId="{41B7C4DF-F4BE-4F7C-B621-E6ACE3FE2C2B}" type="presParOf" srcId="{CBE8C889-EA62-430C-BDE6-31A4F5490148}" destId="{CF2106E4-E97F-409C-BD22-A511B1EE5657}" srcOrd="1" destOrd="0" presId="urn:microsoft.com/office/officeart/2005/8/layout/hierarchy2"/>
    <dgm:cxn modelId="{13A66968-09F2-4983-971A-5B95EA2FB902}" type="presParOf" srcId="{CF2106E4-E97F-409C-BD22-A511B1EE5657}" destId="{52F7B4B8-95D0-4E5A-88BB-C8B8C9F06D65}" srcOrd="0" destOrd="0" presId="urn:microsoft.com/office/officeart/2005/8/layout/hierarchy2"/>
    <dgm:cxn modelId="{DF0E8637-668D-4FB3-AB53-BCE767CCCC60}" type="presParOf" srcId="{52F7B4B8-95D0-4E5A-88BB-C8B8C9F06D65}" destId="{E49B89F3-490B-4690-8894-98040D270600}" srcOrd="0" destOrd="0" presId="urn:microsoft.com/office/officeart/2005/8/layout/hierarchy2"/>
    <dgm:cxn modelId="{C7CE204A-5F65-42D6-9D10-D8FAAFD5B53F}" type="presParOf" srcId="{CF2106E4-E97F-409C-BD22-A511B1EE5657}" destId="{FEE5554A-5691-4015-B55E-1F5063F6794C}" srcOrd="1" destOrd="0" presId="urn:microsoft.com/office/officeart/2005/8/layout/hierarchy2"/>
    <dgm:cxn modelId="{D2D0A1DA-24E7-4B57-8887-BE74D66EC0BE}" type="presParOf" srcId="{FEE5554A-5691-4015-B55E-1F5063F6794C}" destId="{C7BD861E-2475-4D25-889C-8057E06F547D}" srcOrd="0" destOrd="0" presId="urn:microsoft.com/office/officeart/2005/8/layout/hierarchy2"/>
    <dgm:cxn modelId="{8B5135FC-2BD1-4394-8D88-85A790EFE027}" type="presParOf" srcId="{FEE5554A-5691-4015-B55E-1F5063F6794C}" destId="{35C825BE-2895-43D1-9EE0-90520F75AA05}" srcOrd="1" destOrd="0" presId="urn:microsoft.com/office/officeart/2005/8/layout/hierarchy2"/>
    <dgm:cxn modelId="{0B6267DF-6865-48B4-BBD8-2C3F7934FB03}" type="presParOf" srcId="{CF2106E4-E97F-409C-BD22-A511B1EE5657}" destId="{FC9F18DE-8AA4-42D5-B844-150A56CFDF27}" srcOrd="2" destOrd="0" presId="urn:microsoft.com/office/officeart/2005/8/layout/hierarchy2"/>
    <dgm:cxn modelId="{7AFE3EAB-996C-43DF-AB7C-3EE3EF3169D6}" type="presParOf" srcId="{FC9F18DE-8AA4-42D5-B844-150A56CFDF27}" destId="{B55E33B1-57EA-4027-A76C-577641E10749}" srcOrd="0" destOrd="0" presId="urn:microsoft.com/office/officeart/2005/8/layout/hierarchy2"/>
    <dgm:cxn modelId="{8FCDD74C-DBCE-4E70-B198-70EFD9B32999}" type="presParOf" srcId="{CF2106E4-E97F-409C-BD22-A511B1EE5657}" destId="{D8D30949-EEC6-4FC3-9A22-F8B36441B605}" srcOrd="3" destOrd="0" presId="urn:microsoft.com/office/officeart/2005/8/layout/hierarchy2"/>
    <dgm:cxn modelId="{4071CF5B-257A-4524-9AB3-DF9494523E66}" type="presParOf" srcId="{D8D30949-EEC6-4FC3-9A22-F8B36441B605}" destId="{38CE71D5-B5CE-4FB2-9217-7F35B3CA9F9C}" srcOrd="0" destOrd="0" presId="urn:microsoft.com/office/officeart/2005/8/layout/hierarchy2"/>
    <dgm:cxn modelId="{B26A94A3-5B8B-410A-950E-59FD784C35F2}" type="presParOf" srcId="{D8D30949-EEC6-4FC3-9A22-F8B36441B605}" destId="{F7C34C08-AAF9-47AF-8DAA-2BB026AAF5E1}" srcOrd="1" destOrd="0" presId="urn:microsoft.com/office/officeart/2005/8/layout/hierarchy2"/>
    <dgm:cxn modelId="{4D6F3B57-FAE3-48FD-8642-E85ED814924D}" type="presParOf" srcId="{CF2106E4-E97F-409C-BD22-A511B1EE5657}" destId="{3A0F598D-5F2B-47A8-B5AA-9CA3F726B095}" srcOrd="4" destOrd="0" presId="urn:microsoft.com/office/officeart/2005/8/layout/hierarchy2"/>
    <dgm:cxn modelId="{4EB7DD0C-7ED8-4953-A5A0-976DFD8AF9B0}" type="presParOf" srcId="{3A0F598D-5F2B-47A8-B5AA-9CA3F726B095}" destId="{C238FD1C-9D0F-4913-95E0-14E2DC2D9BD6}" srcOrd="0" destOrd="0" presId="urn:microsoft.com/office/officeart/2005/8/layout/hierarchy2"/>
    <dgm:cxn modelId="{B147C5EF-529F-47AA-A244-FAF96C4F5FA4}" type="presParOf" srcId="{CF2106E4-E97F-409C-BD22-A511B1EE5657}" destId="{6A6D99C1-98CD-4008-A8AC-C429C13AA512}" srcOrd="5" destOrd="0" presId="urn:microsoft.com/office/officeart/2005/8/layout/hierarchy2"/>
    <dgm:cxn modelId="{C37F245C-6940-4BC5-A79A-67B2AACEEC3D}" type="presParOf" srcId="{6A6D99C1-98CD-4008-A8AC-C429C13AA512}" destId="{925B1216-FBCC-4372-A961-D8CCC620137C}" srcOrd="0" destOrd="0" presId="urn:microsoft.com/office/officeart/2005/8/layout/hierarchy2"/>
    <dgm:cxn modelId="{48CDE088-4F47-4107-AB73-6364147005DA}" type="presParOf" srcId="{6A6D99C1-98CD-4008-A8AC-C429C13AA512}" destId="{C83AFDC0-B682-43AF-9E97-3A7AB004AD42}" srcOrd="1" destOrd="0" presId="urn:microsoft.com/office/officeart/2005/8/layout/hierarchy2"/>
    <dgm:cxn modelId="{FE0C7EF8-2705-46E5-AE85-B97D08CB6FE9}" type="presParOf" srcId="{D704FE94-B00F-4251-B29D-83193EF789AD}" destId="{4D01429C-5B19-4301-920C-1A8882F6688F}" srcOrd="2" destOrd="0" presId="urn:microsoft.com/office/officeart/2005/8/layout/hierarchy2"/>
    <dgm:cxn modelId="{5E4DE7F0-5C00-4B6F-AFDD-7051DB27AC27}" type="presParOf" srcId="{4D01429C-5B19-4301-920C-1A8882F6688F}" destId="{72E80CB3-F6EE-44E9-9934-825316E38CC8}" srcOrd="0" destOrd="0" presId="urn:microsoft.com/office/officeart/2005/8/layout/hierarchy2"/>
    <dgm:cxn modelId="{9A88B6A7-827B-475D-9FD8-CA31ADBDA2E1}" type="presParOf" srcId="{D704FE94-B00F-4251-B29D-83193EF789AD}" destId="{EC355F44-59D6-4AE3-8E13-20DE33CE554D}" srcOrd="3" destOrd="0" presId="urn:microsoft.com/office/officeart/2005/8/layout/hierarchy2"/>
    <dgm:cxn modelId="{20B8649A-795A-483E-B635-3C9CD0BFED95}" type="presParOf" srcId="{EC355F44-59D6-4AE3-8E13-20DE33CE554D}" destId="{12B46696-A5AA-48C1-97F1-8BFDD62566D2}" srcOrd="0" destOrd="0" presId="urn:microsoft.com/office/officeart/2005/8/layout/hierarchy2"/>
    <dgm:cxn modelId="{BB29FFD5-1B64-486C-9468-70508E4B4E80}" type="presParOf" srcId="{EC355F44-59D6-4AE3-8E13-20DE33CE554D}" destId="{7947DB1D-3F10-41D0-9314-C0DA0A3BDB20}" srcOrd="1" destOrd="0" presId="urn:microsoft.com/office/officeart/2005/8/layout/hierarchy2"/>
    <dgm:cxn modelId="{C336247F-DA93-4BC7-A9BE-ED4489160713}" type="presParOf" srcId="{7947DB1D-3F10-41D0-9314-C0DA0A3BDB20}" destId="{0889C11C-CC4A-45BE-B840-1755AA8D565A}" srcOrd="0" destOrd="0" presId="urn:microsoft.com/office/officeart/2005/8/layout/hierarchy2"/>
    <dgm:cxn modelId="{0F3E16E4-03D4-480B-84B6-0EEEB6FA7919}" type="presParOf" srcId="{0889C11C-CC4A-45BE-B840-1755AA8D565A}" destId="{F397E7C7-D531-4395-9139-056DDE5AE8EF}" srcOrd="0" destOrd="0" presId="urn:microsoft.com/office/officeart/2005/8/layout/hierarchy2"/>
    <dgm:cxn modelId="{5C7E664A-3E0D-4459-A34A-F8D3DD9F5217}" type="presParOf" srcId="{7947DB1D-3F10-41D0-9314-C0DA0A3BDB20}" destId="{3AFE55D1-300E-406A-941B-2885326871AC}" srcOrd="1" destOrd="0" presId="urn:microsoft.com/office/officeart/2005/8/layout/hierarchy2"/>
    <dgm:cxn modelId="{E15A5685-E563-4D29-A9C8-524137684913}" type="presParOf" srcId="{3AFE55D1-300E-406A-941B-2885326871AC}" destId="{E985E2ED-0A07-49AD-A51F-7521222F570C}" srcOrd="0" destOrd="0" presId="urn:microsoft.com/office/officeart/2005/8/layout/hierarchy2"/>
    <dgm:cxn modelId="{6DB8869F-E315-4275-8416-5519A3CCFA89}" type="presParOf" srcId="{3AFE55D1-300E-406A-941B-2885326871AC}" destId="{956FB831-3903-4C47-AE70-BDC484F380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58AFD-E852-4073-BD48-5632950B9279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38FF-42C0-4B4F-91AD-77C86DF80838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Квалификация в системе образования</a:t>
          </a:r>
          <a:endParaRPr lang="ru-RU" dirty="0">
            <a:solidFill>
              <a:schemeClr val="bg1"/>
            </a:solidFill>
          </a:endParaRPr>
        </a:p>
      </dgm:t>
    </dgm:pt>
    <dgm:pt modelId="{EF778133-44A0-403D-9A00-85345D04EB55}" type="parTrans" cxnId="{ECCE32BF-5512-4FC9-BC19-F4D19212EC08}">
      <dgm:prSet/>
      <dgm:spPr/>
      <dgm:t>
        <a:bodyPr/>
        <a:lstStyle/>
        <a:p>
          <a:endParaRPr lang="ru-RU"/>
        </a:p>
      </dgm:t>
    </dgm:pt>
    <dgm:pt modelId="{3098CAC0-37E1-4D49-99F5-2A0F1C33F7EA}" type="sibTrans" cxnId="{ECCE32BF-5512-4FC9-BC19-F4D19212EC08}">
      <dgm:prSet/>
      <dgm:spPr/>
      <dgm:t>
        <a:bodyPr/>
        <a:lstStyle/>
        <a:p>
          <a:endParaRPr lang="ru-RU"/>
        </a:p>
      </dgm:t>
    </dgm:pt>
    <dgm:pt modelId="{A42B0551-B26B-4BDB-9F18-B3D84F5E7705}">
      <dgm:prSet phldrT="[Текст]"/>
      <dgm:spPr/>
      <dgm:t>
        <a:bodyPr/>
        <a:lstStyle/>
        <a:p>
          <a:r>
            <a:rPr lang="ru-RU" dirty="0"/>
            <a:t>Квалификация в системе рынка труда</a:t>
          </a:r>
        </a:p>
      </dgm:t>
    </dgm:pt>
    <dgm:pt modelId="{E8DD7C2D-AEB6-4961-B649-B4AF563482C4}" type="parTrans" cxnId="{71FD4B32-1B10-4D02-87D5-A74057298938}">
      <dgm:prSet/>
      <dgm:spPr/>
      <dgm:t>
        <a:bodyPr/>
        <a:lstStyle/>
        <a:p>
          <a:endParaRPr lang="ru-RU"/>
        </a:p>
      </dgm:t>
    </dgm:pt>
    <dgm:pt modelId="{E47B80A8-BDB3-4857-A550-DD658AA0E04E}" type="sibTrans" cxnId="{71FD4B32-1B10-4D02-87D5-A74057298938}">
      <dgm:prSet/>
      <dgm:spPr/>
      <dgm:t>
        <a:bodyPr/>
        <a:lstStyle/>
        <a:p>
          <a:endParaRPr lang="ru-RU"/>
        </a:p>
      </dgm:t>
    </dgm:pt>
    <dgm:pt modelId="{DF2BBAF9-68AF-480D-805A-F44A906F1EA1}" type="pres">
      <dgm:prSet presAssocID="{AEE58AFD-E852-4073-BD48-5632950B92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2EE20-3BB7-4065-AE0D-9335C859072C}" type="pres">
      <dgm:prSet presAssocID="{FC6038FF-42C0-4B4F-91AD-77C86DF80838}" presName="arrow" presStyleLbl="node1" presStyleIdx="0" presStyleCnt="2" custScaleX="102906" custScaleY="8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C970-8AE0-4EF5-A2FE-8A84CD00BD23}" type="pres">
      <dgm:prSet presAssocID="{A42B0551-B26B-4BDB-9F18-B3D84F5E7705}" presName="arrow" presStyleLbl="node1" presStyleIdx="1" presStyleCnt="2" custScaleX="107080" custScaleY="92953" custRadScaleRad="120122" custRadScaleInc="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E46FE-6A7E-4561-9862-193247AAFB4C}" type="presOf" srcId="{FC6038FF-42C0-4B4F-91AD-77C86DF80838}" destId="{CD32EE20-3BB7-4065-AE0D-9335C859072C}" srcOrd="0" destOrd="0" presId="urn:microsoft.com/office/officeart/2005/8/layout/arrow5"/>
    <dgm:cxn modelId="{71FD4B32-1B10-4D02-87D5-A74057298938}" srcId="{AEE58AFD-E852-4073-BD48-5632950B9279}" destId="{A42B0551-B26B-4BDB-9F18-B3D84F5E7705}" srcOrd="1" destOrd="0" parTransId="{E8DD7C2D-AEB6-4961-B649-B4AF563482C4}" sibTransId="{E47B80A8-BDB3-4857-A550-DD658AA0E04E}"/>
    <dgm:cxn modelId="{76BB6FD0-0170-438F-A51B-AAEA4ED8839F}" type="presOf" srcId="{AEE58AFD-E852-4073-BD48-5632950B9279}" destId="{DF2BBAF9-68AF-480D-805A-F44A906F1EA1}" srcOrd="0" destOrd="0" presId="urn:microsoft.com/office/officeart/2005/8/layout/arrow5"/>
    <dgm:cxn modelId="{ECCE32BF-5512-4FC9-BC19-F4D19212EC08}" srcId="{AEE58AFD-E852-4073-BD48-5632950B9279}" destId="{FC6038FF-42C0-4B4F-91AD-77C86DF80838}" srcOrd="0" destOrd="0" parTransId="{EF778133-44A0-403D-9A00-85345D04EB55}" sibTransId="{3098CAC0-37E1-4D49-99F5-2A0F1C33F7EA}"/>
    <dgm:cxn modelId="{1B0047DC-5861-40B7-90E1-620971DB7828}" type="presOf" srcId="{A42B0551-B26B-4BDB-9F18-B3D84F5E7705}" destId="{3D1EC970-8AE0-4EF5-A2FE-8A84CD00BD23}" srcOrd="0" destOrd="0" presId="urn:microsoft.com/office/officeart/2005/8/layout/arrow5"/>
    <dgm:cxn modelId="{9436AC85-0CA5-4698-B5A6-FDE0594FC0EF}" type="presParOf" srcId="{DF2BBAF9-68AF-480D-805A-F44A906F1EA1}" destId="{CD32EE20-3BB7-4065-AE0D-9335C859072C}" srcOrd="0" destOrd="0" presId="urn:microsoft.com/office/officeart/2005/8/layout/arrow5"/>
    <dgm:cxn modelId="{372A3ECF-11B5-40B4-8D84-0091B3E0709B}" type="presParOf" srcId="{DF2BBAF9-68AF-480D-805A-F44A906F1EA1}" destId="{3D1EC970-8AE0-4EF5-A2FE-8A84CD00BD2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51556-7A70-4502-AA59-05F3B2589A8F}" type="doc">
      <dgm:prSet loTypeId="urn:microsoft.com/office/officeart/2011/layout/Circle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2B301FF-C036-4D57-A27A-62ADC1B0D51D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6">
                  <a:lumMod val="75000"/>
                </a:schemeClr>
              </a:solidFill>
            </a:rPr>
            <a:t>ФГОС СПО</a:t>
          </a:r>
          <a:endParaRPr lang="ru-RU" sz="2400" dirty="0">
            <a:solidFill>
              <a:schemeClr val="accent6">
                <a:lumMod val="75000"/>
              </a:schemeClr>
            </a:solidFill>
          </a:endParaRPr>
        </a:p>
      </dgm:t>
    </dgm:pt>
    <dgm:pt modelId="{9F693891-82C6-40D3-9EF5-C53C049A3D47}" type="parTrans" cxnId="{8FA03964-AE52-4F23-A195-A3A4027493D7}">
      <dgm:prSet/>
      <dgm:spPr/>
      <dgm:t>
        <a:bodyPr/>
        <a:lstStyle/>
        <a:p>
          <a:endParaRPr lang="ru-RU" sz="2000"/>
        </a:p>
      </dgm:t>
    </dgm:pt>
    <dgm:pt modelId="{17C69116-18FD-48B0-B93A-D5751B9A5ABC}" type="sibTrans" cxnId="{8FA03964-AE52-4F23-A195-A3A4027493D7}">
      <dgm:prSet/>
      <dgm:spPr/>
      <dgm:t>
        <a:bodyPr/>
        <a:lstStyle/>
        <a:p>
          <a:endParaRPr lang="ru-RU" sz="2000"/>
        </a:p>
      </dgm:t>
    </dgm:pt>
    <dgm:pt modelId="{F496F17D-D1D3-47FA-96F9-896CD8779E88}">
      <dgm:prSet phldrT="[Текст]" custT="1"/>
      <dgm:spPr/>
      <dgm:t>
        <a:bodyPr/>
        <a:lstStyle/>
        <a:p>
          <a:pPr marL="88900" indent="0" algn="ctr"/>
          <a:r>
            <a:rPr lang="ru-RU" sz="1200" b="1" dirty="0">
              <a:solidFill>
                <a:schemeClr val="accent6">
                  <a:lumMod val="75000"/>
                </a:schemeClr>
              </a:solidFill>
            </a:rPr>
            <a:t>Учебный план,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</a:rPr>
            <a:t>календарн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</a:rPr>
            <a:t>. график уч. процесса    </a:t>
          </a:r>
          <a:endParaRPr lang="ru-RU" sz="1200" dirty="0">
            <a:solidFill>
              <a:schemeClr val="accent6">
                <a:lumMod val="75000"/>
              </a:schemeClr>
            </a:solidFill>
          </a:endParaRPr>
        </a:p>
      </dgm:t>
    </dgm:pt>
    <dgm:pt modelId="{40D25255-986D-4ED5-88BD-B08D223F941E}" type="parTrans" cxnId="{C2EA39A1-3964-4CA3-B708-540C72231924}">
      <dgm:prSet/>
      <dgm:spPr/>
      <dgm:t>
        <a:bodyPr/>
        <a:lstStyle/>
        <a:p>
          <a:endParaRPr lang="ru-RU" sz="2000"/>
        </a:p>
      </dgm:t>
    </dgm:pt>
    <dgm:pt modelId="{8A723ED9-292F-42BF-AF8A-FC44CC18BA8B}" type="sibTrans" cxnId="{C2EA39A1-3964-4CA3-B708-540C72231924}">
      <dgm:prSet/>
      <dgm:spPr/>
      <dgm:t>
        <a:bodyPr/>
        <a:lstStyle/>
        <a:p>
          <a:endParaRPr lang="ru-RU" sz="2000"/>
        </a:p>
      </dgm:t>
    </dgm:pt>
    <dgm:pt modelId="{683BC55B-423A-45AB-8D8D-0ED6A7D91178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6">
                  <a:lumMod val="75000"/>
                </a:schemeClr>
              </a:solidFill>
            </a:rPr>
            <a:t>Программы дисциплин и модулей</a:t>
          </a:r>
          <a:endParaRPr lang="ru-RU" sz="1400" dirty="0">
            <a:solidFill>
              <a:schemeClr val="accent6">
                <a:lumMod val="75000"/>
              </a:schemeClr>
            </a:solidFill>
          </a:endParaRPr>
        </a:p>
      </dgm:t>
    </dgm:pt>
    <dgm:pt modelId="{FFE829FB-B206-43BF-9ADF-CDDB20980730}" type="parTrans" cxnId="{641C5E38-0768-431F-9E7C-6B02B5DAC0F0}">
      <dgm:prSet/>
      <dgm:spPr/>
      <dgm:t>
        <a:bodyPr/>
        <a:lstStyle/>
        <a:p>
          <a:endParaRPr lang="ru-RU" sz="2000"/>
        </a:p>
      </dgm:t>
    </dgm:pt>
    <dgm:pt modelId="{F2F4BF67-3A8B-469E-8B86-936E4FA7EB15}" type="sibTrans" cxnId="{641C5E38-0768-431F-9E7C-6B02B5DAC0F0}">
      <dgm:prSet/>
      <dgm:spPr/>
      <dgm:t>
        <a:bodyPr/>
        <a:lstStyle/>
        <a:p>
          <a:endParaRPr lang="ru-RU" sz="2000"/>
        </a:p>
      </dgm:t>
    </dgm:pt>
    <dgm:pt modelId="{51C15DA3-9142-4299-A887-E9C6441B8908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accent6">
                  <a:lumMod val="75000"/>
                </a:schemeClr>
              </a:solidFill>
            </a:rPr>
            <a:t>Условия  реализации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</a:rPr>
            <a:t>образова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</a:rPr>
            <a:t>-тельной программы</a:t>
          </a:r>
        </a:p>
      </dgm:t>
    </dgm:pt>
    <dgm:pt modelId="{9B2F948C-A54C-43F4-810B-CFA0B9E8E436}" type="parTrans" cxnId="{384295D9-8889-4A94-A2BC-E899D2DE4D9C}">
      <dgm:prSet/>
      <dgm:spPr/>
      <dgm:t>
        <a:bodyPr/>
        <a:lstStyle/>
        <a:p>
          <a:endParaRPr lang="ru-RU"/>
        </a:p>
      </dgm:t>
    </dgm:pt>
    <dgm:pt modelId="{6D357BA7-1E2F-46C3-ACE9-996E3F450F77}" type="sibTrans" cxnId="{384295D9-8889-4A94-A2BC-E899D2DE4D9C}">
      <dgm:prSet/>
      <dgm:spPr/>
      <dgm:t>
        <a:bodyPr/>
        <a:lstStyle/>
        <a:p>
          <a:endParaRPr lang="ru-RU"/>
        </a:p>
      </dgm:t>
    </dgm:pt>
    <dgm:pt modelId="{098D67F4-69CA-4F4C-8C52-3CD6758AFA90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6">
                  <a:lumMod val="75000"/>
                </a:schemeClr>
              </a:solidFill>
            </a:rPr>
            <a:t>КИМ</a:t>
          </a:r>
        </a:p>
      </dgm:t>
    </dgm:pt>
    <dgm:pt modelId="{06CBF891-2D0A-4A1E-B825-A48A064F97B5}" type="parTrans" cxnId="{B86771CD-818E-4C98-97EC-447A43CFFFFC}">
      <dgm:prSet/>
      <dgm:spPr/>
      <dgm:t>
        <a:bodyPr/>
        <a:lstStyle/>
        <a:p>
          <a:endParaRPr lang="ru-RU"/>
        </a:p>
      </dgm:t>
    </dgm:pt>
    <dgm:pt modelId="{1D908BF1-13EC-4902-94A2-1A301C2A5694}" type="sibTrans" cxnId="{B86771CD-818E-4C98-97EC-447A43CFFFFC}">
      <dgm:prSet/>
      <dgm:spPr/>
      <dgm:t>
        <a:bodyPr/>
        <a:lstStyle/>
        <a:p>
          <a:endParaRPr lang="ru-RU"/>
        </a:p>
      </dgm:t>
    </dgm:pt>
    <dgm:pt modelId="{29D1EC0D-0771-4066-9DE0-FE66C5139874}" type="pres">
      <dgm:prSet presAssocID="{E2E51556-7A70-4502-AA59-05F3B2589A8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5D46854-BECB-4E1C-9409-B8A265EBE5CE}" type="pres">
      <dgm:prSet presAssocID="{098D67F4-69CA-4F4C-8C52-3CD6758AFA90}" presName="Accent5" presStyleCnt="0"/>
      <dgm:spPr/>
    </dgm:pt>
    <dgm:pt modelId="{FF103441-ADC2-4E38-BA7A-7DE10AF629BF}" type="pres">
      <dgm:prSet presAssocID="{098D67F4-69CA-4F4C-8C52-3CD6758AFA90}" presName="Accent" presStyleLbl="node1" presStyleIdx="0" presStyleCnt="5" custLinFactNeighborX="-13626" custLinFactNeighborY="-27058"/>
      <dgm:spPr/>
    </dgm:pt>
    <dgm:pt modelId="{E674AE3F-8719-456C-9E99-9D964CC1BAF0}" type="pres">
      <dgm:prSet presAssocID="{098D67F4-69CA-4F4C-8C52-3CD6758AFA90}" presName="ParentBackground5" presStyleCnt="0"/>
      <dgm:spPr/>
    </dgm:pt>
    <dgm:pt modelId="{3BD6624E-482F-46E5-BF5E-86CC05B134C1}" type="pres">
      <dgm:prSet presAssocID="{098D67F4-69CA-4F4C-8C52-3CD6758AFA90}" presName="ParentBackground" presStyleLbl="fgAcc1" presStyleIdx="0" presStyleCnt="5" custLinFactNeighborX="-12253" custLinFactNeighborY="-30445"/>
      <dgm:spPr/>
      <dgm:t>
        <a:bodyPr/>
        <a:lstStyle/>
        <a:p>
          <a:endParaRPr lang="ru-RU"/>
        </a:p>
      </dgm:t>
    </dgm:pt>
    <dgm:pt modelId="{784597A6-410B-40FA-8EE3-AD38D64F3D65}" type="pres">
      <dgm:prSet presAssocID="{098D67F4-69CA-4F4C-8C52-3CD6758AFA9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1599-60AE-4721-937B-C834647757DA}" type="pres">
      <dgm:prSet presAssocID="{51C15DA3-9142-4299-A887-E9C6441B8908}" presName="Accent4" presStyleCnt="0"/>
      <dgm:spPr/>
    </dgm:pt>
    <dgm:pt modelId="{F08E24AC-4119-4311-AF24-D1D9E724538D}" type="pres">
      <dgm:prSet presAssocID="{51C15DA3-9142-4299-A887-E9C6441B8908}" presName="Accent" presStyleLbl="node1" presStyleIdx="1" presStyleCnt="5" custLinFactNeighborX="-11848" custLinFactNeighborY="-17007"/>
      <dgm:spPr/>
    </dgm:pt>
    <dgm:pt modelId="{DD48F5A7-8215-499E-8032-F4212FE9A5F3}" type="pres">
      <dgm:prSet presAssocID="{51C15DA3-9142-4299-A887-E9C6441B8908}" presName="ParentBackground4" presStyleCnt="0"/>
      <dgm:spPr/>
    </dgm:pt>
    <dgm:pt modelId="{FC517115-6888-4B3F-BCFA-12F62E35113E}" type="pres">
      <dgm:prSet presAssocID="{51C15DA3-9142-4299-A887-E9C6441B8908}" presName="ParentBackground" presStyleLbl="fgAcc1" presStyleIdx="1" presStyleCnt="5" custLinFactNeighborX="-22923" custLinFactNeighborY="-25490"/>
      <dgm:spPr/>
      <dgm:t>
        <a:bodyPr/>
        <a:lstStyle/>
        <a:p>
          <a:endParaRPr lang="ru-RU"/>
        </a:p>
      </dgm:t>
    </dgm:pt>
    <dgm:pt modelId="{B365119F-42E8-4990-9689-3CC7424CEFCA}" type="pres">
      <dgm:prSet presAssocID="{51C15DA3-9142-4299-A887-E9C6441B890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339A5-0FAF-4401-9E36-B99C5150C8B2}" type="pres">
      <dgm:prSet presAssocID="{683BC55B-423A-45AB-8D8D-0ED6A7D91178}" presName="Accent3" presStyleCnt="0"/>
      <dgm:spPr/>
    </dgm:pt>
    <dgm:pt modelId="{C86F3B4F-F5B9-4926-A3C7-DB4DCA1D20CA}" type="pres">
      <dgm:prSet presAssocID="{683BC55B-423A-45AB-8D8D-0ED6A7D91178}" presName="Accent" presStyleLbl="node1" presStyleIdx="2" presStyleCnt="5" custLinFactNeighborX="-11450" custLinFactNeighborY="-19799"/>
      <dgm:spPr/>
    </dgm:pt>
    <dgm:pt modelId="{DC9D57D3-D4B8-45D2-BCEF-301CA966D441}" type="pres">
      <dgm:prSet presAssocID="{683BC55B-423A-45AB-8D8D-0ED6A7D91178}" presName="ParentBackground3" presStyleCnt="0"/>
      <dgm:spPr/>
    </dgm:pt>
    <dgm:pt modelId="{67A3F0C1-B088-41B0-B4BC-4D356825C896}" type="pres">
      <dgm:prSet presAssocID="{683BC55B-423A-45AB-8D8D-0ED6A7D91178}" presName="ParentBackground" presStyleLbl="fgAcc1" presStyleIdx="2" presStyleCnt="5" custLinFactNeighborX="-17373" custLinFactNeighborY="-30797"/>
      <dgm:spPr/>
      <dgm:t>
        <a:bodyPr/>
        <a:lstStyle/>
        <a:p>
          <a:endParaRPr lang="ru-RU"/>
        </a:p>
      </dgm:t>
    </dgm:pt>
    <dgm:pt modelId="{DCAE9264-5DB0-4348-AD26-A65158F7E9DE}" type="pres">
      <dgm:prSet presAssocID="{683BC55B-423A-45AB-8D8D-0ED6A7D9117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78C11-A1DD-43F7-9F8A-C36D8B6840D6}" type="pres">
      <dgm:prSet presAssocID="{F496F17D-D1D3-47FA-96F9-896CD8779E88}" presName="Accent2" presStyleCnt="0"/>
      <dgm:spPr/>
    </dgm:pt>
    <dgm:pt modelId="{36155341-5D3D-4D04-9DB1-6E86FD8C0892}" type="pres">
      <dgm:prSet presAssocID="{F496F17D-D1D3-47FA-96F9-896CD8779E88}" presName="Accent" presStyleLbl="node1" presStyleIdx="3" presStyleCnt="5" custLinFactNeighborX="-6229" custLinFactNeighborY="-20328"/>
      <dgm:spPr/>
    </dgm:pt>
    <dgm:pt modelId="{E0CE668C-08BC-4550-BD7C-00CD269EE105}" type="pres">
      <dgm:prSet presAssocID="{F496F17D-D1D3-47FA-96F9-896CD8779E88}" presName="ParentBackground2" presStyleCnt="0"/>
      <dgm:spPr/>
    </dgm:pt>
    <dgm:pt modelId="{640EBB4A-32B2-4012-9367-3427B5342263}" type="pres">
      <dgm:prSet presAssocID="{F496F17D-D1D3-47FA-96F9-896CD8779E88}" presName="ParentBackground" presStyleLbl="fgAcc1" presStyleIdx="3" presStyleCnt="5" custLinFactNeighborX="-13362" custLinFactNeighborY="-30797"/>
      <dgm:spPr/>
      <dgm:t>
        <a:bodyPr/>
        <a:lstStyle/>
        <a:p>
          <a:endParaRPr lang="ru-RU"/>
        </a:p>
      </dgm:t>
    </dgm:pt>
    <dgm:pt modelId="{39ACD996-DC11-4159-B6E5-0F0712622193}" type="pres">
      <dgm:prSet presAssocID="{F496F17D-D1D3-47FA-96F9-896CD8779E8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CF8D0-7FB2-45F3-A479-7C600AA09784}" type="pres">
      <dgm:prSet presAssocID="{62B301FF-C036-4D57-A27A-62ADC1B0D51D}" presName="Accent1" presStyleCnt="0"/>
      <dgm:spPr/>
    </dgm:pt>
    <dgm:pt modelId="{94BBC0F7-4CA2-47B5-9243-FB044569558A}" type="pres">
      <dgm:prSet presAssocID="{62B301FF-C036-4D57-A27A-62ADC1B0D51D}" presName="Accent" presStyleLbl="node1" presStyleIdx="4" presStyleCnt="5" custLinFactNeighborX="-6040" custLinFactNeighborY="-19502"/>
      <dgm:spPr/>
    </dgm:pt>
    <dgm:pt modelId="{022EDB1F-91CD-4490-9424-BFB3A02ABE8C}" type="pres">
      <dgm:prSet presAssocID="{62B301FF-C036-4D57-A27A-62ADC1B0D51D}" presName="ParentBackground1" presStyleCnt="0"/>
      <dgm:spPr/>
    </dgm:pt>
    <dgm:pt modelId="{822FDAD9-A49E-445B-B9B8-980FF56A4F76}" type="pres">
      <dgm:prSet presAssocID="{62B301FF-C036-4D57-A27A-62ADC1B0D51D}" presName="ParentBackground" presStyleLbl="fgAcc1" presStyleIdx="4" presStyleCnt="5" custLinFactNeighborX="-9045" custLinFactNeighborY="-30797"/>
      <dgm:spPr/>
      <dgm:t>
        <a:bodyPr/>
        <a:lstStyle/>
        <a:p>
          <a:endParaRPr lang="ru-RU"/>
        </a:p>
      </dgm:t>
    </dgm:pt>
    <dgm:pt modelId="{165C2FB5-DC28-4407-86D2-17CA211268A4}" type="pres">
      <dgm:prSet presAssocID="{62B301FF-C036-4D57-A27A-62ADC1B0D51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A39A1-3964-4CA3-B708-540C72231924}" srcId="{E2E51556-7A70-4502-AA59-05F3B2589A8F}" destId="{F496F17D-D1D3-47FA-96F9-896CD8779E88}" srcOrd="1" destOrd="0" parTransId="{40D25255-986D-4ED5-88BD-B08D223F941E}" sibTransId="{8A723ED9-292F-42BF-AF8A-FC44CC18BA8B}"/>
    <dgm:cxn modelId="{3FAF5232-EF82-49B9-8238-DD048163FE69}" type="presOf" srcId="{E2E51556-7A70-4502-AA59-05F3B2589A8F}" destId="{29D1EC0D-0771-4066-9DE0-FE66C5139874}" srcOrd="0" destOrd="0" presId="urn:microsoft.com/office/officeart/2011/layout/CircleProcess"/>
    <dgm:cxn modelId="{B955FBB7-1061-45EA-8E41-066CD3E1A89C}" type="presOf" srcId="{098D67F4-69CA-4F4C-8C52-3CD6758AFA90}" destId="{784597A6-410B-40FA-8EE3-AD38D64F3D65}" srcOrd="1" destOrd="0" presId="urn:microsoft.com/office/officeart/2011/layout/CircleProcess"/>
    <dgm:cxn modelId="{9C262114-8FF1-430A-917D-C0F3B17FB58B}" type="presOf" srcId="{F496F17D-D1D3-47FA-96F9-896CD8779E88}" destId="{640EBB4A-32B2-4012-9367-3427B5342263}" srcOrd="0" destOrd="0" presId="urn:microsoft.com/office/officeart/2011/layout/CircleProcess"/>
    <dgm:cxn modelId="{3C92EAF3-7A43-44C0-B9F1-2068B955536A}" type="presOf" srcId="{51C15DA3-9142-4299-A887-E9C6441B8908}" destId="{B365119F-42E8-4990-9689-3CC7424CEFCA}" srcOrd="1" destOrd="0" presId="urn:microsoft.com/office/officeart/2011/layout/CircleProcess"/>
    <dgm:cxn modelId="{496C40AB-6A4A-4852-AEAB-DF20E3F17D5D}" type="presOf" srcId="{62B301FF-C036-4D57-A27A-62ADC1B0D51D}" destId="{822FDAD9-A49E-445B-B9B8-980FF56A4F76}" srcOrd="0" destOrd="0" presId="urn:microsoft.com/office/officeart/2011/layout/CircleProcess"/>
    <dgm:cxn modelId="{C9DEBDF3-2375-4F0F-B44D-A3E46F0CBDA0}" type="presOf" srcId="{683BC55B-423A-45AB-8D8D-0ED6A7D91178}" destId="{67A3F0C1-B088-41B0-B4BC-4D356825C896}" srcOrd="0" destOrd="0" presId="urn:microsoft.com/office/officeart/2011/layout/CircleProcess"/>
    <dgm:cxn modelId="{40406795-F163-4B26-B82F-98EDDB17CD1F}" type="presOf" srcId="{098D67F4-69CA-4F4C-8C52-3CD6758AFA90}" destId="{3BD6624E-482F-46E5-BF5E-86CC05B134C1}" srcOrd="0" destOrd="0" presId="urn:microsoft.com/office/officeart/2011/layout/CircleProcess"/>
    <dgm:cxn modelId="{8FA03964-AE52-4F23-A195-A3A4027493D7}" srcId="{E2E51556-7A70-4502-AA59-05F3B2589A8F}" destId="{62B301FF-C036-4D57-A27A-62ADC1B0D51D}" srcOrd="0" destOrd="0" parTransId="{9F693891-82C6-40D3-9EF5-C53C049A3D47}" sibTransId="{17C69116-18FD-48B0-B93A-D5751B9A5ABC}"/>
    <dgm:cxn modelId="{92EDDA10-8CAA-46FA-BB2A-803CE27ACF95}" type="presOf" srcId="{51C15DA3-9142-4299-A887-E9C6441B8908}" destId="{FC517115-6888-4B3F-BCFA-12F62E35113E}" srcOrd="0" destOrd="0" presId="urn:microsoft.com/office/officeart/2011/layout/CircleProcess"/>
    <dgm:cxn modelId="{6A6C02E1-B255-4A23-9B09-B7293901349F}" type="presOf" srcId="{F496F17D-D1D3-47FA-96F9-896CD8779E88}" destId="{39ACD996-DC11-4159-B6E5-0F0712622193}" srcOrd="1" destOrd="0" presId="urn:microsoft.com/office/officeart/2011/layout/CircleProcess"/>
    <dgm:cxn modelId="{2BC7960C-4884-482B-B33F-88905F9B343E}" type="presOf" srcId="{683BC55B-423A-45AB-8D8D-0ED6A7D91178}" destId="{DCAE9264-5DB0-4348-AD26-A65158F7E9DE}" srcOrd="1" destOrd="0" presId="urn:microsoft.com/office/officeart/2011/layout/CircleProcess"/>
    <dgm:cxn modelId="{641C5E38-0768-431F-9E7C-6B02B5DAC0F0}" srcId="{E2E51556-7A70-4502-AA59-05F3B2589A8F}" destId="{683BC55B-423A-45AB-8D8D-0ED6A7D91178}" srcOrd="2" destOrd="0" parTransId="{FFE829FB-B206-43BF-9ADF-CDDB20980730}" sibTransId="{F2F4BF67-3A8B-469E-8B86-936E4FA7EB15}"/>
    <dgm:cxn modelId="{AC0129A5-FAF4-4B4E-A3E7-A0B47054B9B0}" type="presOf" srcId="{62B301FF-C036-4D57-A27A-62ADC1B0D51D}" destId="{165C2FB5-DC28-4407-86D2-17CA211268A4}" srcOrd="1" destOrd="0" presId="urn:microsoft.com/office/officeart/2011/layout/CircleProcess"/>
    <dgm:cxn modelId="{384295D9-8889-4A94-A2BC-E899D2DE4D9C}" srcId="{E2E51556-7A70-4502-AA59-05F3B2589A8F}" destId="{51C15DA3-9142-4299-A887-E9C6441B8908}" srcOrd="3" destOrd="0" parTransId="{9B2F948C-A54C-43F4-810B-CFA0B9E8E436}" sibTransId="{6D357BA7-1E2F-46C3-ACE9-996E3F450F77}"/>
    <dgm:cxn modelId="{B86771CD-818E-4C98-97EC-447A43CFFFFC}" srcId="{E2E51556-7A70-4502-AA59-05F3B2589A8F}" destId="{098D67F4-69CA-4F4C-8C52-3CD6758AFA90}" srcOrd="4" destOrd="0" parTransId="{06CBF891-2D0A-4A1E-B825-A48A064F97B5}" sibTransId="{1D908BF1-13EC-4902-94A2-1A301C2A5694}"/>
    <dgm:cxn modelId="{84F8F2A4-F919-42CE-AD50-577729E4ED39}" type="presParOf" srcId="{29D1EC0D-0771-4066-9DE0-FE66C5139874}" destId="{85D46854-BECB-4E1C-9409-B8A265EBE5CE}" srcOrd="0" destOrd="0" presId="urn:microsoft.com/office/officeart/2011/layout/CircleProcess"/>
    <dgm:cxn modelId="{01C5468D-C030-4068-B4AC-CA2CE31E747D}" type="presParOf" srcId="{85D46854-BECB-4E1C-9409-B8A265EBE5CE}" destId="{FF103441-ADC2-4E38-BA7A-7DE10AF629BF}" srcOrd="0" destOrd="0" presId="urn:microsoft.com/office/officeart/2011/layout/CircleProcess"/>
    <dgm:cxn modelId="{B34F2A59-7F0E-4381-9100-996604E8B142}" type="presParOf" srcId="{29D1EC0D-0771-4066-9DE0-FE66C5139874}" destId="{E674AE3F-8719-456C-9E99-9D964CC1BAF0}" srcOrd="1" destOrd="0" presId="urn:microsoft.com/office/officeart/2011/layout/CircleProcess"/>
    <dgm:cxn modelId="{F8DE9284-790A-46D2-B074-1C5CC73C047A}" type="presParOf" srcId="{E674AE3F-8719-456C-9E99-9D964CC1BAF0}" destId="{3BD6624E-482F-46E5-BF5E-86CC05B134C1}" srcOrd="0" destOrd="0" presId="urn:microsoft.com/office/officeart/2011/layout/CircleProcess"/>
    <dgm:cxn modelId="{2D15498C-9458-4059-9C1B-DB9213EF510B}" type="presParOf" srcId="{29D1EC0D-0771-4066-9DE0-FE66C5139874}" destId="{784597A6-410B-40FA-8EE3-AD38D64F3D65}" srcOrd="2" destOrd="0" presId="urn:microsoft.com/office/officeart/2011/layout/CircleProcess"/>
    <dgm:cxn modelId="{B9051BAD-4F2F-42A2-932B-965A31D2348F}" type="presParOf" srcId="{29D1EC0D-0771-4066-9DE0-FE66C5139874}" destId="{38821599-60AE-4721-937B-C834647757DA}" srcOrd="3" destOrd="0" presId="urn:microsoft.com/office/officeart/2011/layout/CircleProcess"/>
    <dgm:cxn modelId="{C0F88840-3855-46F8-A1F7-EB033B07EC49}" type="presParOf" srcId="{38821599-60AE-4721-937B-C834647757DA}" destId="{F08E24AC-4119-4311-AF24-D1D9E724538D}" srcOrd="0" destOrd="0" presId="urn:microsoft.com/office/officeart/2011/layout/CircleProcess"/>
    <dgm:cxn modelId="{A3A38688-4ED9-447B-B936-57A39C0680A4}" type="presParOf" srcId="{29D1EC0D-0771-4066-9DE0-FE66C5139874}" destId="{DD48F5A7-8215-499E-8032-F4212FE9A5F3}" srcOrd="4" destOrd="0" presId="urn:microsoft.com/office/officeart/2011/layout/CircleProcess"/>
    <dgm:cxn modelId="{D19B9A15-21F1-4388-89A3-44A3CC005A71}" type="presParOf" srcId="{DD48F5A7-8215-499E-8032-F4212FE9A5F3}" destId="{FC517115-6888-4B3F-BCFA-12F62E35113E}" srcOrd="0" destOrd="0" presId="urn:microsoft.com/office/officeart/2011/layout/CircleProcess"/>
    <dgm:cxn modelId="{0E78946C-64B4-418B-A00C-0BC09AEA3461}" type="presParOf" srcId="{29D1EC0D-0771-4066-9DE0-FE66C5139874}" destId="{B365119F-42E8-4990-9689-3CC7424CEFCA}" srcOrd="5" destOrd="0" presId="urn:microsoft.com/office/officeart/2011/layout/CircleProcess"/>
    <dgm:cxn modelId="{D8957F8A-8856-40D8-87A9-C61D9B6D2053}" type="presParOf" srcId="{29D1EC0D-0771-4066-9DE0-FE66C5139874}" destId="{EEB339A5-0FAF-4401-9E36-B99C5150C8B2}" srcOrd="6" destOrd="0" presId="urn:microsoft.com/office/officeart/2011/layout/CircleProcess"/>
    <dgm:cxn modelId="{1366783C-9D13-43FC-A39E-C03575E89166}" type="presParOf" srcId="{EEB339A5-0FAF-4401-9E36-B99C5150C8B2}" destId="{C86F3B4F-F5B9-4926-A3C7-DB4DCA1D20CA}" srcOrd="0" destOrd="0" presId="urn:microsoft.com/office/officeart/2011/layout/CircleProcess"/>
    <dgm:cxn modelId="{0E27BA00-50DF-47EA-B0E3-0943D73345EA}" type="presParOf" srcId="{29D1EC0D-0771-4066-9DE0-FE66C5139874}" destId="{DC9D57D3-D4B8-45D2-BCEF-301CA966D441}" srcOrd="7" destOrd="0" presId="urn:microsoft.com/office/officeart/2011/layout/CircleProcess"/>
    <dgm:cxn modelId="{C3A3134F-AB00-43BC-8541-0FB3C74DD940}" type="presParOf" srcId="{DC9D57D3-D4B8-45D2-BCEF-301CA966D441}" destId="{67A3F0C1-B088-41B0-B4BC-4D356825C896}" srcOrd="0" destOrd="0" presId="urn:microsoft.com/office/officeart/2011/layout/CircleProcess"/>
    <dgm:cxn modelId="{BD73F422-48FC-412B-BBBD-C220DD040C23}" type="presParOf" srcId="{29D1EC0D-0771-4066-9DE0-FE66C5139874}" destId="{DCAE9264-5DB0-4348-AD26-A65158F7E9DE}" srcOrd="8" destOrd="0" presId="urn:microsoft.com/office/officeart/2011/layout/CircleProcess"/>
    <dgm:cxn modelId="{3FEEF667-ED20-4CC3-87D5-98F63314888B}" type="presParOf" srcId="{29D1EC0D-0771-4066-9DE0-FE66C5139874}" destId="{89D78C11-A1DD-43F7-9F8A-C36D8B6840D6}" srcOrd="9" destOrd="0" presId="urn:microsoft.com/office/officeart/2011/layout/CircleProcess"/>
    <dgm:cxn modelId="{9A3A8770-FE1E-458B-BE76-22FB546FD930}" type="presParOf" srcId="{89D78C11-A1DD-43F7-9F8A-C36D8B6840D6}" destId="{36155341-5D3D-4D04-9DB1-6E86FD8C0892}" srcOrd="0" destOrd="0" presId="urn:microsoft.com/office/officeart/2011/layout/CircleProcess"/>
    <dgm:cxn modelId="{50EF3E54-BD96-4316-ADE1-520DBB1C0FC1}" type="presParOf" srcId="{29D1EC0D-0771-4066-9DE0-FE66C5139874}" destId="{E0CE668C-08BC-4550-BD7C-00CD269EE105}" srcOrd="10" destOrd="0" presId="urn:microsoft.com/office/officeart/2011/layout/CircleProcess"/>
    <dgm:cxn modelId="{D215D409-2FCE-4A72-9AD4-1A9C01300C7C}" type="presParOf" srcId="{E0CE668C-08BC-4550-BD7C-00CD269EE105}" destId="{640EBB4A-32B2-4012-9367-3427B5342263}" srcOrd="0" destOrd="0" presId="urn:microsoft.com/office/officeart/2011/layout/CircleProcess"/>
    <dgm:cxn modelId="{01EFF36F-F206-481A-94F9-ECD1484D9B5A}" type="presParOf" srcId="{29D1EC0D-0771-4066-9DE0-FE66C5139874}" destId="{39ACD996-DC11-4159-B6E5-0F0712622193}" srcOrd="11" destOrd="0" presId="urn:microsoft.com/office/officeart/2011/layout/CircleProcess"/>
    <dgm:cxn modelId="{04EA1956-6A1F-43E0-B764-20BD22B65AF2}" type="presParOf" srcId="{29D1EC0D-0771-4066-9DE0-FE66C5139874}" destId="{BA4CF8D0-7FB2-45F3-A479-7C600AA09784}" srcOrd="12" destOrd="0" presId="urn:microsoft.com/office/officeart/2011/layout/CircleProcess"/>
    <dgm:cxn modelId="{19BF4783-6A26-4D72-812E-9F8CF0594DD4}" type="presParOf" srcId="{BA4CF8D0-7FB2-45F3-A479-7C600AA09784}" destId="{94BBC0F7-4CA2-47B5-9243-FB044569558A}" srcOrd="0" destOrd="0" presId="urn:microsoft.com/office/officeart/2011/layout/CircleProcess"/>
    <dgm:cxn modelId="{2196D223-6DBF-49D7-B4AD-BA03C22142B4}" type="presParOf" srcId="{29D1EC0D-0771-4066-9DE0-FE66C5139874}" destId="{022EDB1F-91CD-4490-9424-BFB3A02ABE8C}" srcOrd="13" destOrd="0" presId="urn:microsoft.com/office/officeart/2011/layout/CircleProcess"/>
    <dgm:cxn modelId="{CA12B98E-A076-4C49-A86D-C6E0A0FC3377}" type="presParOf" srcId="{022EDB1F-91CD-4490-9424-BFB3A02ABE8C}" destId="{822FDAD9-A49E-445B-B9B8-980FF56A4F76}" srcOrd="0" destOrd="0" presId="urn:microsoft.com/office/officeart/2011/layout/CircleProcess"/>
    <dgm:cxn modelId="{00936FCE-7464-488C-990C-C7ED94297CC5}" type="presParOf" srcId="{29D1EC0D-0771-4066-9DE0-FE66C5139874}" destId="{165C2FB5-DC28-4407-86D2-17CA211268A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F4621-F913-40AA-ADDB-909517A1BACB}">
      <dsp:nvSpPr>
        <dsp:cNvPr id="0" name=""/>
        <dsp:cNvSpPr/>
      </dsp:nvSpPr>
      <dsp:spPr>
        <a:xfrm>
          <a:off x="843928" y="1120360"/>
          <a:ext cx="865063" cy="18534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</a:t>
          </a:r>
        </a:p>
      </dsp:txBody>
      <dsp:txXfrm>
        <a:off x="869265" y="1145697"/>
        <a:ext cx="814389" cy="1802747"/>
      </dsp:txXfrm>
    </dsp:sp>
    <dsp:sp modelId="{5C3846D3-CF2A-4E2A-8938-876D3350E03D}">
      <dsp:nvSpPr>
        <dsp:cNvPr id="0" name=""/>
        <dsp:cNvSpPr/>
      </dsp:nvSpPr>
      <dsp:spPr>
        <a:xfrm rot="17537062">
          <a:off x="1352993" y="1496184"/>
          <a:ext cx="1146909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1146909" y="20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7775" y="1487773"/>
        <a:ext cx="57345" cy="57345"/>
      </dsp:txXfrm>
    </dsp:sp>
    <dsp:sp modelId="{D6D91291-1806-4517-9F3C-A862B9E7E17B}">
      <dsp:nvSpPr>
        <dsp:cNvPr id="0" name=""/>
        <dsp:cNvSpPr/>
      </dsp:nvSpPr>
      <dsp:spPr>
        <a:xfrm>
          <a:off x="2143904" y="248599"/>
          <a:ext cx="1598902" cy="1474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 составляющая</a:t>
          </a:r>
        </a:p>
      </dsp:txBody>
      <dsp:txXfrm>
        <a:off x="2187089" y="291784"/>
        <a:ext cx="1512532" cy="1388070"/>
      </dsp:txXfrm>
    </dsp:sp>
    <dsp:sp modelId="{C1329C0E-214C-4C8D-AEA5-763FA8CC6795}">
      <dsp:nvSpPr>
        <dsp:cNvPr id="0" name=""/>
        <dsp:cNvSpPr/>
      </dsp:nvSpPr>
      <dsp:spPr>
        <a:xfrm rot="19595120">
          <a:off x="3664883" y="705945"/>
          <a:ext cx="942858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942858" y="20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2741" y="702635"/>
        <a:ext cx="47142" cy="47142"/>
      </dsp:txXfrm>
    </dsp:sp>
    <dsp:sp modelId="{4287A205-D4AD-483B-AEB2-43E7CD9B40DB}">
      <dsp:nvSpPr>
        <dsp:cNvPr id="0" name=""/>
        <dsp:cNvSpPr/>
      </dsp:nvSpPr>
      <dsp:spPr>
        <a:xfrm>
          <a:off x="4529818" y="3427"/>
          <a:ext cx="2311621" cy="926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</a:p>
      </dsp:txBody>
      <dsp:txXfrm>
        <a:off x="4556949" y="30558"/>
        <a:ext cx="2257359" cy="872068"/>
      </dsp:txXfrm>
    </dsp:sp>
    <dsp:sp modelId="{A598F96E-2761-4A38-8631-4B8B1C7784F3}">
      <dsp:nvSpPr>
        <dsp:cNvPr id="0" name=""/>
        <dsp:cNvSpPr/>
      </dsp:nvSpPr>
      <dsp:spPr>
        <a:xfrm rot="2085250">
          <a:off x="3657366" y="1238586"/>
          <a:ext cx="957893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957893" y="20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2365" y="1234899"/>
        <a:ext cx="47894" cy="47894"/>
      </dsp:txXfrm>
    </dsp:sp>
    <dsp:sp modelId="{7D198BC1-3E62-424C-A8B9-A23C80EF725D}">
      <dsp:nvSpPr>
        <dsp:cNvPr id="0" name=""/>
        <dsp:cNvSpPr/>
      </dsp:nvSpPr>
      <dsp:spPr>
        <a:xfrm>
          <a:off x="4529818" y="1068708"/>
          <a:ext cx="2329611" cy="926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6949" y="1095839"/>
        <a:ext cx="2275349" cy="872068"/>
      </dsp:txXfrm>
    </dsp:sp>
    <dsp:sp modelId="{CFC78372-9DB9-48FA-9BAD-84076AD90A68}">
      <dsp:nvSpPr>
        <dsp:cNvPr id="0" name=""/>
        <dsp:cNvSpPr/>
      </dsp:nvSpPr>
      <dsp:spPr>
        <a:xfrm rot="4014769">
          <a:off x="1371899" y="2536945"/>
          <a:ext cx="1109098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1109098" y="202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8721" y="2529479"/>
        <a:ext cx="55454" cy="55454"/>
      </dsp:txXfrm>
    </dsp:sp>
    <dsp:sp modelId="{07B2C340-19E1-40E9-8FD3-C2300CBB1D68}">
      <dsp:nvSpPr>
        <dsp:cNvPr id="0" name=""/>
        <dsp:cNvSpPr/>
      </dsp:nvSpPr>
      <dsp:spPr>
        <a:xfrm>
          <a:off x="2143904" y="2385274"/>
          <a:ext cx="1630768" cy="1364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Региональная составляющая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3858" y="2425228"/>
        <a:ext cx="1550860" cy="1284225"/>
      </dsp:txXfrm>
    </dsp:sp>
    <dsp:sp modelId="{F487A751-E22E-4E3C-8A33-B08F6B4A7842}">
      <dsp:nvSpPr>
        <dsp:cNvPr id="0" name=""/>
        <dsp:cNvSpPr/>
      </dsp:nvSpPr>
      <dsp:spPr>
        <a:xfrm rot="19725858">
          <a:off x="3707960" y="2808429"/>
          <a:ext cx="920435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920435" y="20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5167" y="2805680"/>
        <a:ext cx="46021" cy="46021"/>
      </dsp:txXfrm>
    </dsp:sp>
    <dsp:sp modelId="{6589E06F-FE1A-4F0F-B519-E4A4F47521EC}">
      <dsp:nvSpPr>
        <dsp:cNvPr id="0" name=""/>
        <dsp:cNvSpPr/>
      </dsp:nvSpPr>
      <dsp:spPr>
        <a:xfrm>
          <a:off x="4561684" y="2133989"/>
          <a:ext cx="2296578" cy="912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8399" y="2160704"/>
        <a:ext cx="2243148" cy="858672"/>
      </dsp:txXfrm>
    </dsp:sp>
    <dsp:sp modelId="{31F28A10-DA50-406C-BDB3-DB5759896178}">
      <dsp:nvSpPr>
        <dsp:cNvPr id="0" name=""/>
        <dsp:cNvSpPr/>
      </dsp:nvSpPr>
      <dsp:spPr>
        <a:xfrm rot="2185784">
          <a:off x="3679100" y="3337513"/>
          <a:ext cx="978156" cy="40521"/>
        </a:xfrm>
        <a:custGeom>
          <a:avLst/>
          <a:gdLst/>
          <a:ahLst/>
          <a:cxnLst/>
          <a:rect l="0" t="0" r="0" b="0"/>
          <a:pathLst>
            <a:path>
              <a:moveTo>
                <a:pt x="0" y="20260"/>
              </a:moveTo>
              <a:lnTo>
                <a:pt x="978156" y="20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3724" y="3333320"/>
        <a:ext cx="48907" cy="48907"/>
      </dsp:txXfrm>
    </dsp:sp>
    <dsp:sp modelId="{FB789D5D-E316-4B52-A6F8-D13DD20C571D}">
      <dsp:nvSpPr>
        <dsp:cNvPr id="0" name=""/>
        <dsp:cNvSpPr/>
      </dsp:nvSpPr>
      <dsp:spPr>
        <a:xfrm>
          <a:off x="4561684" y="3185041"/>
          <a:ext cx="2297745" cy="926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развития/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модернизации ПОО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8815" y="3212172"/>
        <a:ext cx="2243483" cy="872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B37BC-AFAD-46BF-B349-E27AA8E5A9FA}">
      <dsp:nvSpPr>
        <dsp:cNvPr id="0" name=""/>
        <dsp:cNvSpPr/>
      </dsp:nvSpPr>
      <dsp:spPr>
        <a:xfrm>
          <a:off x="0" y="2235453"/>
          <a:ext cx="2083422" cy="1046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7F7F00"/>
            </a:buClr>
            <a:buSzPct val="90000"/>
            <a:buFont typeface="Wingdings" panose="05000000000000000000" pitchFamily="2" charset="2"/>
            <a:buChar char="ü"/>
          </a:pPr>
          <a:r>
            <a:rPr lang="ru-RU" sz="2200" b="1" kern="1200" spc="5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Обновлены</a:t>
          </a:r>
          <a:endParaRPr lang="ru-RU" sz="2200" kern="1200" dirty="0"/>
        </a:p>
      </dsp:txBody>
      <dsp:txXfrm>
        <a:off x="30652" y="2266105"/>
        <a:ext cx="2022118" cy="985221"/>
      </dsp:txXfrm>
    </dsp:sp>
    <dsp:sp modelId="{26DA0D4B-EBE4-4213-A800-BFBF3591458E}">
      <dsp:nvSpPr>
        <dsp:cNvPr id="0" name=""/>
        <dsp:cNvSpPr/>
      </dsp:nvSpPr>
      <dsp:spPr>
        <a:xfrm rot="17393682">
          <a:off x="1553186" y="1984807"/>
          <a:ext cx="160748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607489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rgbClr val="002060"/>
            </a:solidFill>
          </a:endParaRPr>
        </a:p>
      </dsp:txBody>
      <dsp:txXfrm>
        <a:off x="2316743" y="1962752"/>
        <a:ext cx="80374" cy="80374"/>
      </dsp:txXfrm>
    </dsp:sp>
    <dsp:sp modelId="{1B5B3BD6-E6F5-4F2D-B266-91D8FD01F710}">
      <dsp:nvSpPr>
        <dsp:cNvPr id="0" name=""/>
        <dsp:cNvSpPr/>
      </dsp:nvSpPr>
      <dsp:spPr>
        <a:xfrm>
          <a:off x="2630439" y="213593"/>
          <a:ext cx="2414103" cy="20671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+mn-ea"/>
              <a:cs typeface="Tahoma"/>
            </a:rPr>
            <a:t>Перечни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+mn-ea"/>
              <a:cs typeface="Tahoma"/>
            </a:rPr>
            <a:t> профессий и специальностей СПО</a:t>
          </a: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pc="50" dirty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Tahoma"/>
            </a:rPr>
            <a:t>Обновлены ФГОС СПО</a:t>
          </a:r>
          <a:endParaRPr lang="ru-RU" sz="6000" kern="1200" dirty="0"/>
        </a:p>
      </dsp:txBody>
      <dsp:txXfrm>
        <a:off x="2690983" y="274137"/>
        <a:ext cx="2293015" cy="1946050"/>
      </dsp:txXfrm>
    </dsp:sp>
    <dsp:sp modelId="{52F7B4B8-95D0-4E5A-88BB-C8B8C9F06D65}">
      <dsp:nvSpPr>
        <dsp:cNvPr id="0" name=""/>
        <dsp:cNvSpPr/>
      </dsp:nvSpPr>
      <dsp:spPr>
        <a:xfrm rot="19221169">
          <a:off x="4924250" y="895335"/>
          <a:ext cx="1045970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045970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21086" y="887318"/>
        <a:ext cx="52298" cy="52298"/>
      </dsp:txXfrm>
    </dsp:sp>
    <dsp:sp modelId="{C7BD861E-2475-4D25-889C-8057E06F547D}">
      <dsp:nvSpPr>
        <dsp:cNvPr id="0" name=""/>
        <dsp:cNvSpPr/>
      </dsp:nvSpPr>
      <dsp:spPr>
        <a:xfrm>
          <a:off x="5849927" y="56509"/>
          <a:ext cx="2093050" cy="1046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solidFill>
                <a:srgbClr val="002060"/>
              </a:solidFill>
            </a:rPr>
            <a:t>Введение новых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880579" y="87161"/>
        <a:ext cx="2031746" cy="985221"/>
      </dsp:txXfrm>
    </dsp:sp>
    <dsp:sp modelId="{FC9F18DE-8AA4-42D5-B844-150A56CFDF27}">
      <dsp:nvSpPr>
        <dsp:cNvPr id="0" name=""/>
        <dsp:cNvSpPr/>
      </dsp:nvSpPr>
      <dsp:spPr>
        <a:xfrm rot="2244853">
          <a:off x="4935937" y="1549759"/>
          <a:ext cx="105576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055769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sp:txBody>
      <dsp:txXfrm>
        <a:off x="5437428" y="1541496"/>
        <a:ext cx="52788" cy="52788"/>
      </dsp:txXfrm>
    </dsp:sp>
    <dsp:sp modelId="{38CE71D5-B5CE-4FB2-9217-7F35B3CA9F9C}">
      <dsp:nvSpPr>
        <dsp:cNvPr id="0" name=""/>
        <dsp:cNvSpPr/>
      </dsp:nvSpPr>
      <dsp:spPr>
        <a:xfrm>
          <a:off x="5883102" y="1365357"/>
          <a:ext cx="2093050" cy="1046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rgbClr val="002060"/>
              </a:solidFill>
            </a:rPr>
            <a:t>Исключение</a:t>
          </a:r>
        </a:p>
      </dsp:txBody>
      <dsp:txXfrm>
        <a:off x="5913754" y="1396009"/>
        <a:ext cx="2031746" cy="985221"/>
      </dsp:txXfrm>
    </dsp:sp>
    <dsp:sp modelId="{3A0F598D-5F2B-47A8-B5AA-9CA3F726B095}">
      <dsp:nvSpPr>
        <dsp:cNvPr id="0" name=""/>
        <dsp:cNvSpPr/>
      </dsp:nvSpPr>
      <dsp:spPr>
        <a:xfrm rot="3937198">
          <a:off x="4448093" y="2154185"/>
          <a:ext cx="203145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2031459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sp:txBody>
      <dsp:txXfrm>
        <a:off x="5413036" y="2121530"/>
        <a:ext cx="101572" cy="101572"/>
      </dsp:txXfrm>
    </dsp:sp>
    <dsp:sp modelId="{925B1216-FBCC-4372-A961-D8CCC620137C}">
      <dsp:nvSpPr>
        <dsp:cNvPr id="0" name=""/>
        <dsp:cNvSpPr/>
      </dsp:nvSpPr>
      <dsp:spPr>
        <a:xfrm>
          <a:off x="5883102" y="2574208"/>
          <a:ext cx="2093050" cy="1046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2060"/>
              </a:solidFill>
            </a:rPr>
            <a:t>Укрупнение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5913754" y="2604860"/>
        <a:ext cx="2031746" cy="985221"/>
      </dsp:txXfrm>
    </dsp:sp>
    <dsp:sp modelId="{4D01429C-5B19-4301-920C-1A8882F6688F}">
      <dsp:nvSpPr>
        <dsp:cNvPr id="0" name=""/>
        <dsp:cNvSpPr/>
      </dsp:nvSpPr>
      <dsp:spPr>
        <a:xfrm rot="3841586">
          <a:off x="1715618" y="3328891"/>
          <a:ext cx="1308808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308808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2337302" y="3314303"/>
        <a:ext cx="65440" cy="65440"/>
      </dsp:txXfrm>
    </dsp:sp>
    <dsp:sp modelId="{12B46696-A5AA-48C1-97F1-8BFDD62566D2}">
      <dsp:nvSpPr>
        <dsp:cNvPr id="0" name=""/>
        <dsp:cNvSpPr/>
      </dsp:nvSpPr>
      <dsp:spPr>
        <a:xfrm>
          <a:off x="2656623" y="2880317"/>
          <a:ext cx="2717470" cy="2110025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644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600" b="1" kern="1200" spc="50" dirty="0">
              <a:ln w="13500">
                <a:prstDash val="solid"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Open Sans Bold"/>
              <a:cs typeface="Tahoma"/>
            </a:rPr>
            <a:t>Перечни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pc="50" dirty="0">
              <a:ln w="13500">
                <a:prstDash val="solid"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ea typeface="Open Sans Bold"/>
              <a:cs typeface="Tahoma"/>
            </a:rPr>
            <a:t> профессий рабочих, должностей служащих, по которым осуществляется профессиональное обучение </a:t>
          </a:r>
        </a:p>
      </dsp:txBody>
      <dsp:txXfrm>
        <a:off x="2718424" y="2942118"/>
        <a:ext cx="2593868" cy="1986423"/>
      </dsp:txXfrm>
    </dsp:sp>
    <dsp:sp modelId="{0889C11C-CC4A-45BE-B840-1755AA8D565A}">
      <dsp:nvSpPr>
        <dsp:cNvPr id="0" name=""/>
        <dsp:cNvSpPr/>
      </dsp:nvSpPr>
      <dsp:spPr>
        <a:xfrm rot="2538230">
          <a:off x="5268009" y="4191382"/>
          <a:ext cx="814737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814737" y="1813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Open Sans Bold"/>
            <a:ea typeface="Open Sans Bold"/>
            <a:cs typeface="Open Sans Bold"/>
          </a:endParaRPr>
        </a:p>
      </dsp:txBody>
      <dsp:txXfrm>
        <a:off x="5655009" y="4189146"/>
        <a:ext cx="40736" cy="40736"/>
      </dsp:txXfrm>
    </dsp:sp>
    <dsp:sp modelId="{E985E2ED-0A07-49AD-A51F-7521222F570C}">
      <dsp:nvSpPr>
        <dsp:cNvPr id="0" name=""/>
        <dsp:cNvSpPr/>
      </dsp:nvSpPr>
      <dsp:spPr>
        <a:xfrm>
          <a:off x="5976662" y="3960436"/>
          <a:ext cx="2093050" cy="1046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rgbClr val="002060"/>
              </a:solidFill>
            </a:rPr>
            <a:t>Введение новых</a:t>
          </a:r>
        </a:p>
      </dsp:txBody>
      <dsp:txXfrm>
        <a:off x="6007314" y="3991088"/>
        <a:ext cx="2031746" cy="985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2EE20-3BB7-4065-AE0D-9335C859072C}">
      <dsp:nvSpPr>
        <dsp:cNvPr id="0" name=""/>
        <dsp:cNvSpPr/>
      </dsp:nvSpPr>
      <dsp:spPr>
        <a:xfrm rot="16200000">
          <a:off x="-100825" y="472946"/>
          <a:ext cx="4185489" cy="3584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ru-RU" sz="2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Квалификация в системе образования</a:t>
          </a:r>
          <a:endParaRPr lang="ru-RU" sz="2900" kern="1200" dirty="0">
            <a:solidFill>
              <a:schemeClr val="bg1"/>
            </a:solidFill>
          </a:endParaRPr>
        </a:p>
      </dsp:txBody>
      <dsp:txXfrm rot="5400000">
        <a:off x="199505" y="1218989"/>
        <a:ext cx="2957486" cy="2092745"/>
      </dsp:txXfrm>
    </dsp:sp>
    <dsp:sp modelId="{3D1EC970-8AE0-4EF5-A2FE-8A84CD00BD23}">
      <dsp:nvSpPr>
        <dsp:cNvPr id="0" name=""/>
        <dsp:cNvSpPr/>
      </dsp:nvSpPr>
      <dsp:spPr>
        <a:xfrm rot="5400000">
          <a:off x="4295306" y="387910"/>
          <a:ext cx="4355258" cy="37806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Квалификация в системе рынка труда</a:t>
          </a:r>
        </a:p>
      </dsp:txBody>
      <dsp:txXfrm rot="-5400000">
        <a:off x="5244218" y="1189432"/>
        <a:ext cx="3119054" cy="2177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03441-ADC2-4E38-BA7A-7DE10AF629BF}">
      <dsp:nvSpPr>
        <dsp:cNvPr id="0" name=""/>
        <dsp:cNvSpPr/>
      </dsp:nvSpPr>
      <dsp:spPr>
        <a:xfrm>
          <a:off x="7214613" y="1488989"/>
          <a:ext cx="1697798" cy="16980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6624E-482F-46E5-BF5E-86CC05B134C1}">
      <dsp:nvSpPr>
        <dsp:cNvPr id="0" name=""/>
        <dsp:cNvSpPr/>
      </dsp:nvSpPr>
      <dsp:spPr>
        <a:xfrm>
          <a:off x="7307784" y="1522559"/>
          <a:ext cx="1584853" cy="15848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6">
                  <a:lumMod val="75000"/>
                </a:schemeClr>
              </a:solidFill>
            </a:rPr>
            <a:t>КИМ</a:t>
          </a:r>
        </a:p>
      </dsp:txBody>
      <dsp:txXfrm>
        <a:off x="7534578" y="1749009"/>
        <a:ext cx="1132166" cy="1131951"/>
      </dsp:txXfrm>
    </dsp:sp>
    <dsp:sp modelId="{F08E24AC-4119-4311-AF24-D1D9E724538D}">
      <dsp:nvSpPr>
        <dsp:cNvPr id="0" name=""/>
        <dsp:cNvSpPr/>
      </dsp:nvSpPr>
      <dsp:spPr>
        <a:xfrm rot="2700000">
          <a:off x="5405982" y="1540109"/>
          <a:ext cx="1697602" cy="16976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17115-6888-4B3F-BCFA-12F62E35113E}">
      <dsp:nvSpPr>
        <dsp:cNvPr id="0" name=""/>
        <dsp:cNvSpPr/>
      </dsp:nvSpPr>
      <dsp:spPr>
        <a:xfrm>
          <a:off x="5384860" y="1601089"/>
          <a:ext cx="1584853" cy="15848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</a:rPr>
            <a:t>Условия  реализации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</a:rPr>
            <a:t>образова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</a:rPr>
            <a:t>-тельной программы</a:t>
          </a:r>
        </a:p>
      </dsp:txBody>
      <dsp:txXfrm>
        <a:off x="5610751" y="1827538"/>
        <a:ext cx="1132166" cy="1131951"/>
      </dsp:txXfrm>
    </dsp:sp>
    <dsp:sp modelId="{C86F3B4F-F5B9-4926-A3C7-DB4DCA1D20CA}">
      <dsp:nvSpPr>
        <dsp:cNvPr id="0" name=""/>
        <dsp:cNvSpPr/>
      </dsp:nvSpPr>
      <dsp:spPr>
        <a:xfrm rot="2700000">
          <a:off x="3661718" y="1473058"/>
          <a:ext cx="1697602" cy="16976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3F0C1-B088-41B0-B4BC-4D356825C896}">
      <dsp:nvSpPr>
        <dsp:cNvPr id="0" name=""/>
        <dsp:cNvSpPr/>
      </dsp:nvSpPr>
      <dsp:spPr>
        <a:xfrm>
          <a:off x="3718096" y="1516980"/>
          <a:ext cx="1584853" cy="15848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6">
                  <a:lumMod val="75000"/>
                </a:schemeClr>
              </a:solidFill>
            </a:rPr>
            <a:t>Программы дисциплин и модулей</a:t>
          </a:r>
          <a:endParaRPr lang="ru-RU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943987" y="1743430"/>
        <a:ext cx="1132166" cy="1131951"/>
      </dsp:txXfrm>
    </dsp:sp>
    <dsp:sp modelId="{36155341-5D3D-4D04-9DB1-6E86FD8C0892}">
      <dsp:nvSpPr>
        <dsp:cNvPr id="0" name=""/>
        <dsp:cNvSpPr/>
      </dsp:nvSpPr>
      <dsp:spPr>
        <a:xfrm rot="2700000">
          <a:off x="2032339" y="1460353"/>
          <a:ext cx="1697602" cy="16976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EBB4A-32B2-4012-9367-3427B5342263}">
      <dsp:nvSpPr>
        <dsp:cNvPr id="0" name=""/>
        <dsp:cNvSpPr/>
      </dsp:nvSpPr>
      <dsp:spPr>
        <a:xfrm>
          <a:off x="2026941" y="1516980"/>
          <a:ext cx="1584853" cy="15848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8890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</a:rPr>
            <a:t>Учебный план,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</a:rPr>
            <a:t>календарн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</a:rPr>
            <a:t>. график уч. процесса    </a:t>
          </a:r>
          <a:endParaRPr lang="ru-RU" sz="1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53736" y="1743430"/>
        <a:ext cx="1132166" cy="1131951"/>
      </dsp:txXfrm>
    </dsp:sp>
    <dsp:sp modelId="{94BBC0F7-4CA2-47B5-9243-FB044569558A}">
      <dsp:nvSpPr>
        <dsp:cNvPr id="0" name=""/>
        <dsp:cNvSpPr/>
      </dsp:nvSpPr>
      <dsp:spPr>
        <a:xfrm rot="2700000">
          <a:off x="351584" y="1480190"/>
          <a:ext cx="1697602" cy="169760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FDAD9-A49E-445B-B9B8-980FF56A4F76}">
      <dsp:nvSpPr>
        <dsp:cNvPr id="0" name=""/>
        <dsp:cNvSpPr/>
      </dsp:nvSpPr>
      <dsp:spPr>
        <a:xfrm>
          <a:off x="340636" y="1516980"/>
          <a:ext cx="1584853" cy="15848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6">
                  <a:lumMod val="75000"/>
                </a:schemeClr>
              </a:solidFill>
            </a:rPr>
            <a:t>ФГОС СПО</a:t>
          </a:r>
          <a:endParaRPr lang="ru-RU" sz="2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67431" y="1743430"/>
        <a:ext cx="1132166" cy="113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1FBE-BD6B-42EF-AA73-234D30A78772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93F99-2E29-44C1-8EC8-873D35592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5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23248-689E-43B9-A313-1522DA3B33A3}" type="slidenum"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260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9994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36479-E046-4A76-9E78-97BFA9A93E35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097923" y="6536532"/>
            <a:ext cx="947375" cy="275717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ED4B06DE-B938-40BA-8AC3-BC6EEEF3409A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48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99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4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5817207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411676971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6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396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4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999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401126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49997" y="6536531"/>
            <a:ext cx="327013" cy="318036"/>
          </a:xfr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871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972405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449997" y="6536531"/>
            <a:ext cx="327013" cy="318036"/>
          </a:xfrm>
        </p:spPr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290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7" indent="0" algn="ctr">
              <a:buNone/>
              <a:defRPr sz="2400"/>
            </a:lvl2pPr>
            <a:lvl3pPr marL="914353" indent="0" algn="ctr">
              <a:buNone/>
              <a:defRPr sz="2400"/>
            </a:lvl3pPr>
            <a:lvl4pPr marL="1371530" indent="0" algn="ctr">
              <a:buNone/>
              <a:defRPr sz="2000"/>
            </a:lvl4pPr>
            <a:lvl5pPr marL="1828706" indent="0" algn="ctr">
              <a:buNone/>
              <a:defRPr sz="2000"/>
            </a:lvl5pPr>
            <a:lvl6pPr marL="2285883" indent="0" algn="ctr">
              <a:buNone/>
              <a:defRPr sz="2000"/>
            </a:lvl6pPr>
            <a:lvl7pPr marL="2743060" indent="0" algn="ctr">
              <a:buNone/>
              <a:defRPr sz="2000"/>
            </a:lvl7pPr>
            <a:lvl8pPr marL="3200236" indent="0" algn="ctr">
              <a:buNone/>
              <a:defRPr sz="2000"/>
            </a:lvl8pPr>
            <a:lvl9pPr marL="3657413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8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3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0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7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4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DUCATION_026_college-grads_John-Abbott.jpg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 cap="none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26466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ED2B-926A-644A-B44D-34C84772B73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A0D-5473-644E-A176-061390A133C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61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7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16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3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80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9311-14F7-4089-933D-7B752DF5E5A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3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0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78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82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9126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55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96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51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49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47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52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7162102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4637739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26178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53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698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39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29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27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07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2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57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DUCATION_026_college-grads_John-Abbott.jpg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13784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99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3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31693719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97154161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7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0309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</p:grpSp>
        <p:grpSp>
          <p:nvGrpSpPr>
            <p:cNvPr id="33855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1722623C-B902-414D-AE18-01F1117D0D57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BDB5A50A-986E-4374-A747-CA56E18EE776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13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36479-E046-4A76-9E78-97BFA9A93E35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ED4B06DE-B938-40BA-8AC3-BC6EEEF3409A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79158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509D7-18FD-41D5-83BE-6B5044338C7C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202863C-ADED-49F2-B447-2DDB4CB189ED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2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5B8EC-CB0E-450C-8FEB-99699789A811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FC2E8E59-FD6F-47B9-A401-D792DB1E604A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7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1FA3E-1CCF-4167-959D-DCF2990FD481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DF11C53-690B-4CCD-A898-E23082F83AE9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49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B106-1FEC-4B85-9314-F0270DFFFF8C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3D554A8F-0E7F-4C9A-BBE8-08FF219487AE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8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6EA5A-E5EF-4459-B61F-B6230B867947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DFA6E9FC-74CC-4D9C-95F7-4A24383949BE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84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184C-E14B-4522-AC17-95569162D29F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6504FF30-E445-4812-9AEE-38BA9EB7B11C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37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7CCC8-45AE-4B9A-BBFE-9D1F7241D6CE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78B9C6B7-9F8F-4912-9398-7A054945229D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6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3C9A3-CFB0-4BE4-A4A2-FB8944B9ED45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3546C8DB-EC62-46E5-9CB6-F99967F14494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0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92499-A7E6-4A4C-A7A3-5817AC3E0C6E}" type="datetime1">
              <a:rPr lang="ru-RU" altLang="ru-RU">
                <a:solidFill>
                  <a:srgbClr val="FF9900"/>
                </a:solidFill>
              </a:rPr>
              <a:pPr/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6782E21D-253B-40F9-845F-F9AE3C37B754}" type="slidenum">
              <a:rPr lang="ru-RU" altLang="ru-RU">
                <a:solidFill>
                  <a:srgbClr val="FF9900"/>
                </a:solidFill>
              </a:rPr>
              <a:pPr/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35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7101514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4155-1-1.jpg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msses-political-science-533x400.jpg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EDUCATION_026_college-grads_John-Abbott.jpg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31701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36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18962968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66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11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3855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1722623C-B902-414D-AE18-01F1117D0D57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33870" name="Rectangle 7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3871" name="Rectangle 7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BDB5A50A-986E-4374-A747-CA56E18EE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7611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36479-E046-4A76-9E78-97BFA9A93E35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ED4B06DE-B938-40BA-8AC3-BC6EEEF34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399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509D7-18FD-41D5-83BE-6B5044338C7C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7202863C-ADED-49F2-B447-2DDB4CB18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060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5B8EC-CB0E-450C-8FEB-99699789A811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FC2E8E59-FD6F-47B9-A401-D792DB1E6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3002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1FA3E-1CCF-4167-959D-DCF2990FD481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7DF11C53-690B-4CCD-A898-E23082F83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283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B106-1FEC-4B85-9314-F0270DFFFF8C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3D554A8F-0E7F-4C9A-BBE8-08FF21948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98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DUCATION_026_college-grads_John-Abbott.jpg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31339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6EA5A-E5EF-4459-B61F-B6230B867947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DFA6E9FC-74CC-4D9C-95F7-4A2438394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851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184C-E14B-4522-AC17-95569162D29F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6504FF30-E445-4812-9AEE-38BA9EB7B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00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7CCC8-45AE-4B9A-BBFE-9D1F7241D6CE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78B9C6B7-9F8F-4912-9398-7A05494522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7994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3C9A3-CFB0-4BE4-A4A2-FB8944B9ED45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3546C8DB-EC62-46E5-9CB6-F99967F14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768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92499-A7E6-4A4C-A7A3-5817AC3E0C6E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Страница </a:t>
            </a:r>
            <a:fld id="{6782E21D-253B-40F9-845F-F9AE3C37B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639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11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500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3" y="2355853"/>
            <a:ext cx="7690114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62175508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2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8882109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8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11/26/2019 8:12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673196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18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679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40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53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508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03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39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7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NUL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NUL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64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9" r:id="rId11"/>
    <p:sldLayoutId id="2147483790" r:id="rId12"/>
    <p:sldLayoutId id="2147483791" r:id="rId13"/>
    <p:sldLayoutId id="2147483794" r:id="rId14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 Bold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4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353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5" indent="-91435" algn="l" defTabSz="914353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8" indent="-182871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899" indent="-182871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0" indent="-182871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0" indent="-182871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4" indent="-228588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3" indent="-228588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3" indent="-228588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3" indent="-228588" algn="l" defTabSz="914353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26.11.2019</a:t>
            </a:fld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4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843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9900"/>
                    </a:solidFill>
                  </a:endParaRPr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18489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grpSp>
          <p:nvGrpSpPr>
            <p:cNvPr id="18501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9900"/>
                </a:solidFill>
              </a:endParaRPr>
            </a:p>
          </p:txBody>
        </p:sp>
        <p:grpSp>
          <p:nvGrpSpPr>
            <p:cNvPr id="18513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9900"/>
                  </a:solidFill>
                </a:endParaRPr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A8424E-744F-4B4D-AB4D-4597F042078A}" type="datetime1">
              <a:rPr lang="ru-RU" altLang="ru-RU">
                <a:solidFill>
                  <a:srgbClr val="FF99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26.11.2019</a:t>
            </a:fld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9900"/>
              </a:solidFill>
            </a:endParaRPr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9900"/>
                </a:solidFill>
              </a:rPr>
              <a:t>Страница </a:t>
            </a:r>
            <a:fld id="{AA98A027-3BEB-43CA-8953-A422532D6C0B}" type="slidenum">
              <a:rPr lang="ru-RU" altLang="ru-RU">
                <a:solidFill>
                  <a:srgbClr val="FF99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42" indent="-2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18" indent="-2285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9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4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843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/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89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01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blipFill dpi="0" rotWithShape="0">
                <a:blip r:embed="rId18" cstate="print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513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</a:defRPr>
            </a:lvl1pPr>
          </a:lstStyle>
          <a:p>
            <a:fld id="{38A8424E-744F-4B4D-AB4D-4597F042078A}" type="datetime1">
              <a:rPr lang="ru-RU" altLang="ru-RU"/>
              <a:pPr/>
              <a:t>26.11.2019</a:t>
            </a:fld>
            <a:endParaRPr lang="ru-RU" altLang="ru-RU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</a:defRPr>
            </a:lvl1pPr>
          </a:lstStyle>
          <a:p>
            <a:r>
              <a:rPr lang="ru-RU" altLang="ru-RU"/>
              <a:t>Страница </a:t>
            </a:r>
            <a:fld id="{AA98A027-3BEB-43CA-8953-A422532D6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91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353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53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70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42" indent="-2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18" indent="-2285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9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47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648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8825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001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0356-69B2-4B40-8323-B55519F61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EE6E-4BF8-4F0B-88C9-0F327B64C5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1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1.xml"/><Relationship Id="rId7" Type="http://schemas.openxmlformats.org/officeDocument/2006/relationships/hyperlink" Target="http://government.ru/news/35168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Софронова Марина Иннокентьевна, начальник отдела нормативно-методического сопровождения управления регионального стандарта и внедрения демонстрационного экзамена союза «Агентство развития профессиональных сообществ и рабочих кадров «Молодые профессионалы (Ворлдскиллс Россия)»;…"/>
          <p:cNvSpPr txBox="1"/>
          <p:nvPr/>
        </p:nvSpPr>
        <p:spPr>
          <a:xfrm>
            <a:off x="1055866" y="5260793"/>
            <a:ext cx="725767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732208" hangingPunct="0">
              <a:spcBef>
                <a:spcPts val="2953"/>
              </a:spcBef>
              <a:defRPr sz="2500" b="0" baseline="11999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ru-RU" sz="2400" kern="0" baseline="11999" dirty="0" err="1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Царькова</a:t>
            </a:r>
            <a:r>
              <a:rPr lang="ru-RU" sz="2400" kern="0" baseline="11999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Елена </a:t>
            </a:r>
            <a:r>
              <a:rPr sz="2400" kern="0" baseline="11999" dirty="0" err="1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Анатольевна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, </a:t>
            </a:r>
            <a:r>
              <a:rPr lang="ru-RU"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зам. начальника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Центра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развития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профессионального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образования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ФГБОУ ВО «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Московский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политехнический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 </a:t>
            </a:r>
            <a:r>
              <a:rPr sz="2400" kern="0" baseline="11999" dirty="0" err="1">
                <a:solidFill>
                  <a:srgbClr val="000000"/>
                </a:solidFill>
                <a:latin typeface="Open Sans Regular"/>
                <a:sym typeface="Open Sans Regular"/>
              </a:rPr>
              <a:t>университет</a:t>
            </a:r>
            <a:r>
              <a:rPr sz="2400" kern="0" baseline="11999" dirty="0">
                <a:solidFill>
                  <a:srgbClr val="000000"/>
                </a:solidFill>
                <a:latin typeface="Open Sans Regular"/>
                <a:sym typeface="Open Sans Regular"/>
              </a:rPr>
              <a:t>»</a:t>
            </a:r>
          </a:p>
        </p:txBody>
      </p:sp>
      <p:sp>
        <p:nvSpPr>
          <p:cNvPr id="139" name="Rectangle"/>
          <p:cNvSpPr/>
          <p:nvPr/>
        </p:nvSpPr>
        <p:spPr>
          <a:xfrm>
            <a:off x="0" y="6099883"/>
            <a:ext cx="9144000" cy="27871"/>
          </a:xfrm>
          <a:prstGeom prst="rect">
            <a:avLst/>
          </a:prstGeom>
          <a:solidFill>
            <a:srgbClr val="F27F2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1" name="Название раздела"/>
          <p:cNvSpPr txBox="1"/>
          <p:nvPr/>
        </p:nvSpPr>
        <p:spPr>
          <a:xfrm>
            <a:off x="5530500" y="6304421"/>
            <a:ext cx="3093800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r" defTabSz="1041400">
              <a:spcBef>
                <a:spcPts val="4200"/>
              </a:spcBef>
              <a:defRPr sz="1600" b="0" cap="all" spc="19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732208" hangingPunct="0">
              <a:spcBef>
                <a:spcPts val="0"/>
              </a:spcBef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ru-RU" sz="1125" kern="0" spc="134" dirty="0">
                <a:solidFill>
                  <a:srgbClr val="000000"/>
                </a:solidFill>
              </a:rPr>
              <a:t>статистика </a:t>
            </a:r>
          </a:p>
          <a:p>
            <a:pPr algn="l" defTabSz="732208" hangingPunct="0">
              <a:spcBef>
                <a:spcPts val="0"/>
              </a:spcBef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ru-RU" sz="1125" kern="0" spc="134" dirty="0">
                <a:solidFill>
                  <a:srgbClr val="000000"/>
                </a:solidFill>
              </a:rPr>
              <a:t>нормативное регулирование</a:t>
            </a:r>
            <a:endParaRPr sz="1125" kern="0" spc="134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2CD57D-52F9-4477-9E9C-0EA5E26EF4B8}"/>
              </a:ext>
            </a:extLst>
          </p:cNvPr>
          <p:cNvSpPr/>
          <p:nvPr/>
        </p:nvSpPr>
        <p:spPr>
          <a:xfrm>
            <a:off x="436231" y="1546410"/>
            <a:ext cx="8496944" cy="132343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dirty="0"/>
              <a:t>Государственная политика в сфере СПО: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8CED0-CAB1-478E-90E4-42762E08B8CD}"/>
              </a:ext>
            </a:extLst>
          </p:cNvPr>
          <p:cNvSpPr/>
          <p:nvPr/>
        </p:nvSpPr>
        <p:spPr>
          <a:xfrm>
            <a:off x="1185583" y="730246"/>
            <a:ext cx="3386417" cy="46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87" b="1" kern="0" dirty="0">
                <a:solidFill>
                  <a:srgbClr val="00003D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Московский Политехнический</a:t>
            </a:r>
          </a:p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87" b="1" kern="0" dirty="0">
                <a:solidFill>
                  <a:srgbClr val="00003D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университет</a:t>
            </a:r>
          </a:p>
        </p:txBody>
      </p:sp>
      <p:pic>
        <p:nvPicPr>
          <p:cNvPr id="16" name="Picture 2" descr="https://avatars.mds.yandex.net/get-altay/236825/2a0000015dcb6c3e1b7537837b7616440776/XXL">
            <a:extLst>
              <a:ext uri="{FF2B5EF4-FFF2-40B4-BE49-F238E27FC236}">
                <a16:creationId xmlns:a16="http://schemas.microsoft.com/office/drawing/2014/main" id="{0570126F-F310-4350-80C0-7B95948A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0" y="719651"/>
            <a:ext cx="503795" cy="5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7B1688-EED9-4B13-9156-F1031017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691882"/>
            <a:ext cx="2624352" cy="506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2493" y="2919941"/>
            <a:ext cx="8058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srgbClr val="000000"/>
                </a:solidFill>
              </a:rPr>
              <a:t>Реализация в субъектах Российской Федерации контрольных точек Федерального проекта «Молодые профессионалы»  Национального проекта «Образование»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454" y="172073"/>
            <a:ext cx="8083946" cy="1384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8864" cy="819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Ключевые результаты  федерального проекта «Молодые профессионалы»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(Повышение конкурентоспособности профессионального образования)</a:t>
            </a:r>
            <a:endParaRPr lang="ru-RU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36479-E046-4A76-9E78-97BFA9A93E35}" type="datetime1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26.11.2019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ru-RU" altLang="ru-RU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Страница </a:t>
            </a:r>
            <a:fld id="{ED4B06DE-B938-40BA-8AC3-BC6EEEF3409A}" type="slidenum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>
                <a:defRPr/>
              </a:pPr>
              <a:t>10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279193" y="6187481"/>
            <a:ext cx="8584834" cy="5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79193" y="1821108"/>
            <a:ext cx="8584834" cy="4715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обучающихся организаций,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проходят аттестацию с использованием механизма демонстрационного экзамена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профессиональной подготовки и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Созданы и функционируют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Разработана методология наставничества обучающихся для общеобразовательных организаций, организаций, реализующих ДО и СПО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с применением лучших практик обмена опытом между обучающимися и посредством привлечения к этой деятельности специалистов-практиков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Обновлены перечень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профессий рабочих, должностей служащих, по которым осуществляется профессиональное обучение, перечни профессий и специальностей СПО, на основе актуализации Справочника профессий. Обновлены ФГОС профессионального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588" y="3546172"/>
            <a:ext cx="8864807" cy="648072"/>
          </a:xfrm>
          <a:prstGeom prst="rect">
            <a:avLst/>
          </a:prstGeom>
          <a:noFill/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744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36479-E046-4A76-9E78-97BFA9A93E35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t>Страница </a:t>
            </a:r>
            <a:fld id="{ED4B06DE-B938-40BA-8AC3-BC6EEEF340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Tahom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0" y="6325800"/>
            <a:ext cx="9144000" cy="57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32715" y="2882282"/>
            <a:ext cx="3032079" cy="2520281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Число мастерских,</a:t>
            </a: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оснащенных современной материально-технической базой по одной из компетенций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lum bright="-9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08" y="5908493"/>
            <a:ext cx="777924" cy="7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6E0F406-E8BE-4ABA-B35C-B87BE7C1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85058"/>
              </p:ext>
            </p:extLst>
          </p:nvPr>
        </p:nvGraphicFramePr>
        <p:xfrm>
          <a:off x="3275058" y="3076326"/>
          <a:ext cx="5545416" cy="240216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4236">
                  <a:extLst>
                    <a:ext uri="{9D8B030D-6E8A-4147-A177-3AD203B41FA5}">
                      <a16:colId xmlns:a16="http://schemas.microsoft.com/office/drawing/2014/main" val="1747098441"/>
                    </a:ext>
                  </a:extLst>
                </a:gridCol>
                <a:gridCol w="924236">
                  <a:extLst>
                    <a:ext uri="{9D8B030D-6E8A-4147-A177-3AD203B41FA5}">
                      <a16:colId xmlns:a16="http://schemas.microsoft.com/office/drawing/2014/main" val="3225233816"/>
                    </a:ext>
                  </a:extLst>
                </a:gridCol>
                <a:gridCol w="924236">
                  <a:extLst>
                    <a:ext uri="{9D8B030D-6E8A-4147-A177-3AD203B41FA5}">
                      <a16:colId xmlns:a16="http://schemas.microsoft.com/office/drawing/2014/main" val="2228466381"/>
                    </a:ext>
                  </a:extLst>
                </a:gridCol>
                <a:gridCol w="924236">
                  <a:extLst>
                    <a:ext uri="{9D8B030D-6E8A-4147-A177-3AD203B41FA5}">
                      <a16:colId xmlns:a16="http://schemas.microsoft.com/office/drawing/2014/main" val="3607678734"/>
                    </a:ext>
                  </a:extLst>
                </a:gridCol>
                <a:gridCol w="924236">
                  <a:extLst>
                    <a:ext uri="{9D8B030D-6E8A-4147-A177-3AD203B41FA5}">
                      <a16:colId xmlns:a16="http://schemas.microsoft.com/office/drawing/2014/main" val="4038760623"/>
                    </a:ext>
                  </a:extLst>
                </a:gridCol>
                <a:gridCol w="924236">
                  <a:extLst>
                    <a:ext uri="{9D8B030D-6E8A-4147-A177-3AD203B41FA5}">
                      <a16:colId xmlns:a16="http://schemas.microsoft.com/office/drawing/2014/main" val="2764736103"/>
                    </a:ext>
                  </a:extLst>
                </a:gridCol>
              </a:tblGrid>
              <a:tr h="706520"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149280"/>
                  </a:ext>
                </a:extLst>
              </a:tr>
              <a:tr h="16956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95571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6D0C5B-8D00-44ED-BFCC-95F1B4068F8C}"/>
              </a:ext>
            </a:extLst>
          </p:cNvPr>
          <p:cNvSpPr/>
          <p:nvPr/>
        </p:nvSpPr>
        <p:spPr>
          <a:xfrm>
            <a:off x="294858" y="376230"/>
            <a:ext cx="7763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Open Sans Bold"/>
              </a:rPr>
              <a:t>Федеральный проект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Open Sans Bold"/>
              </a:rPr>
              <a:t>«Молодые профессионалы»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8767" y="1779276"/>
            <a:ext cx="318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Наименование результата: 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75058" y="1574489"/>
            <a:ext cx="5229501" cy="654532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Значения ключевых результатов </a:t>
            </a:r>
            <a:b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в Федеральном проекте по годам</a:t>
            </a:r>
            <a:endParaRPr lang="ru-RU" sz="28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3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27" y="178595"/>
            <a:ext cx="7804547" cy="1018158"/>
          </a:xfrm>
        </p:spPr>
        <p:txBody>
          <a:bodyPr>
            <a:noAutofit/>
          </a:bodyPr>
          <a:lstStyle/>
          <a:p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anose="020B0604020202020204" pitchFamily="34" charset="0"/>
              </a:rPr>
              <a:t>Функционируют мастерские</a:t>
            </a:r>
            <a:r>
              <a:rPr lang="ru-RU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27" y="1556792"/>
            <a:ext cx="7804547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КОНКУРСНАЯ ДОКУМЕНТАЦИЯ КОНКУРСНОГО ОТБОРА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предоставление в 2020 году грантов из федерального бюджета в форме субсидий юридическим лицам в рамках реализации мероприятия «Государственная поддержка профессиональных образовательных организаций в целях обеспечения соответствия их материально -технической базы современным требованиям» федерального проекта «Молодые профессионалы» (Повышение конкурентоспособности профессионального образования)» национального проекта «Образование» государственной программы Российской Федерации «Развитие образования»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оснащении организаций, осуществляющих образовательную деятельность по образовательным программам среднего профессионального образования, материально-технической базой по приоритетным группам компетенций, 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утвержденные заместителем Министра просвещения Российской Федерации  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31 января 2019 г.  </a:t>
            </a:r>
          </a:p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ИЗМЕНЕНИЯ,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вносятся в Методические рекомендации </a:t>
            </a:r>
            <a:b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оснащении организаций, осуществляющих образовательную деятельность по образовательным программам среднего профессионального образования, материально-технической базой по приоритетным группам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94323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Описание лотов для подачи заявок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 оснащение мастерских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1656"/>
            <a:ext cx="8784976" cy="470368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1</a:t>
            </a:r>
            <a:r>
              <a:rPr lang="ru-RU" sz="1600" dirty="0"/>
              <a:t> – Искусство, дизайн и сфера услуг (размер лота – 187,5 млн. рублей, размер одного Гранта – не более 7,5 млн. рублей);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2 </a:t>
            </a:r>
            <a:r>
              <a:rPr lang="ru-RU" sz="1600" dirty="0"/>
              <a:t>– Строительство (размер лота – 309,15 млн. рублей, размер одного Гранта - не более 20,61 млн. рублей);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3</a:t>
            </a:r>
            <a:r>
              <a:rPr lang="ru-RU" sz="1600" dirty="0"/>
              <a:t> – Информационно - коммуникационные технологии (размер лота –</a:t>
            </a:r>
            <a:br>
              <a:rPr lang="ru-RU" sz="1600" dirty="0"/>
            </a:br>
            <a:r>
              <a:rPr lang="ru-RU" sz="1600" dirty="0"/>
              <a:t>856,8 млн. рублей, размер одного Гранта – не более 28,56 млн. рублей);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4 </a:t>
            </a:r>
            <a:r>
              <a:rPr lang="ru-RU" sz="1600" dirty="0"/>
              <a:t>– Обслуживание транспорта и логистика (размер лота – </a:t>
            </a:r>
            <a:br>
              <a:rPr lang="ru-RU" sz="1600" dirty="0"/>
            </a:br>
            <a:r>
              <a:rPr lang="ru-RU" sz="1600" dirty="0"/>
              <a:t>399,0 млн. рублей, размер одного Гранта – не более 26,6 млн. рублей); 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5</a:t>
            </a:r>
            <a:r>
              <a:rPr lang="ru-RU" sz="1600" dirty="0"/>
              <a:t> – Промышленные и инженерные технологии (специализация (размер лота – 408,8 млн. рублей, размер одного Гранта – не более 40,88 млн. рублей);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6</a:t>
            </a:r>
            <a:r>
              <a:rPr lang="ru-RU" sz="1600" dirty="0"/>
              <a:t> – Сельское хозяйство (размер лота – 357,5 млн. рублей, размер одного Гранта – не более 35,75 млн. рублей);</a:t>
            </a:r>
          </a:p>
          <a:p>
            <a:pPr>
              <a:spcBef>
                <a:spcPts val="1800"/>
              </a:spcBef>
            </a:pPr>
            <a:r>
              <a:rPr lang="ru-RU" sz="1600" dirty="0">
                <a:solidFill>
                  <a:srgbClr val="C00000"/>
                </a:solidFill>
              </a:rPr>
              <a:t>Лот 7</a:t>
            </a:r>
            <a:r>
              <a:rPr lang="ru-RU" sz="1600" dirty="0"/>
              <a:t> – Социальная сфера (размер лота – 146,25 млн. рублей, размер одного Гранта – не более 5,85 млн. рублей).</a:t>
            </a:r>
          </a:p>
          <a:p>
            <a:pPr>
              <a:spcBef>
                <a:spcPts val="180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6495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9BEBC-78DE-4D26-A3FC-B20919FA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3137"/>
            <a:ext cx="7560840" cy="562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Особенности подготовки Заявок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DAEA2-D845-4967-8427-F942BE04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424936" cy="5976664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В рамках одного Гранта создание мастерских по приоритетной группе компетенций и должно осуществляться в соответствии с Методическими рекомендациями. Приоритетная группа компетенций должна включать пять компетенций по лотам: №№ 1-6 и четыре компетенции по лоту № 7, по каждой из которых создается мастерская. Мастерские должны быть расположены на территории образовательной организации или на территории ее одного филиала.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 Участник Конкурсного отбора не вправе подавать заявку на создание мастерских по тем же компетенциям, по которым создавал мастерские  в 2019 году за счет средств Гранта.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Необходимо подготовить  поэтажный план мастерских (с указанием адреса, общей площади), утвержденный руководителем образовательной организации;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Планы застройки мастерских, отражающие расположение оборудования, ограждений и учитывающие требования по подключению к информационным, энергетическим и иным системам обеспечения функционирования запланированного количества рабочих мест, утвержденные руководителем образовательной организации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/>
              <a:t>В случае, если в  заявке будет обоснована необходимость ,связанная с  приоритетами развития  субъекта РФ, отрасли, территории, создания мастерской по компетенции на момент подачи заявки не входящей в перечень компетенций </a:t>
            </a:r>
            <a:r>
              <a:rPr lang="ru-RU" sz="1600" dirty="0" err="1"/>
              <a:t>Ворлдскиллс</a:t>
            </a:r>
            <a:r>
              <a:rPr lang="ru-RU" sz="1600" dirty="0"/>
              <a:t> и, в силу этого, не имеющей Технического описания, разработанного </a:t>
            </a:r>
            <a:r>
              <a:rPr lang="ru-RU" sz="1600" dirty="0" err="1"/>
              <a:t>Ворслдскиллс</a:t>
            </a:r>
            <a:r>
              <a:rPr lang="ru-RU" sz="1600" dirty="0"/>
              <a:t>, участник конкурсного отбора имеет возможность самостоятельно разработать и представить в составе заявки Техническое описание профессиональной компетенции, осваиваемой  в рамках  профессии/ специальности, входящий в соответствующий  лот  ( направление, по которому  создаются мастерские).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935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454" y="172073"/>
            <a:ext cx="8083946" cy="1384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8864" cy="819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Ключевые результаты  федерального проекта «Молодые профессионалы»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(Повышение конкурентоспособности профессионального образования)</a:t>
            </a:r>
            <a:endParaRPr lang="ru-RU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36479-E046-4A76-9E78-97BFA9A93E35}" type="datetime1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26.11.2019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ru-RU" altLang="ru-RU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Страница </a:t>
            </a:r>
            <a:fld id="{ED4B06DE-B938-40BA-8AC3-BC6EEEF3409A}" type="slidenum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>
                <a:defRPr/>
              </a:pPr>
              <a:t>15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279193" y="6187481"/>
            <a:ext cx="8584834" cy="5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79193" y="1821108"/>
            <a:ext cx="8584834" cy="4715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обучающихся организаций,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проходят аттестацию с использованием механизма демонстрационного экзамена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профессиональной подготовки и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Созданы и функционируют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Разработана методология наставничества обучающихся для общеобразовательных организаций, организаций, реализующих ДО и СПО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с применением лучших практик обмена опытом между обучающимися и посредством привлечения к этой деятельности специалистов-практиков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Обновлены перечень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профессий рабочих, должностей служащих, по которым осуществляется профессиональное обучение, перечни профессий и специальностей СПО, на основе актуализации Справочника профессий. Обновлены ФГОС профессионального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454" y="5535062"/>
            <a:ext cx="8413573" cy="1170538"/>
          </a:xfrm>
          <a:prstGeom prst="rect">
            <a:avLst/>
          </a:prstGeom>
          <a:noFill/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916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19345-0F75-4100-9D38-040B7F95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7" y="178595"/>
            <a:ext cx="7804547" cy="1234182"/>
          </a:xfrm>
        </p:spPr>
        <p:txBody>
          <a:bodyPr>
            <a:noAutofit/>
          </a:bodyPr>
          <a:lstStyle/>
          <a:p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профессионалы»</a:t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(Повышение конкурентоспособности профессионального образования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A2E079-4050-4DE2-8E73-E69281FAA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92353"/>
              </p:ext>
            </p:extLst>
          </p:nvPr>
        </p:nvGraphicFramePr>
        <p:xfrm>
          <a:off x="251520" y="1484784"/>
          <a:ext cx="8712968" cy="519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3C303D-AABE-4DFD-94F7-AAB0D7BC145E}"/>
              </a:ext>
            </a:extLst>
          </p:cNvPr>
          <p:cNvCxnSpPr>
            <a:cxnSpLocks/>
          </p:cNvCxnSpPr>
          <p:nvPr/>
        </p:nvCxnSpPr>
        <p:spPr>
          <a:xfrm>
            <a:off x="8244408" y="3429000"/>
            <a:ext cx="504056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981733-2B49-4FFB-A1C5-78FF8091AF4C}"/>
              </a:ext>
            </a:extLst>
          </p:cNvPr>
          <p:cNvCxnSpPr/>
          <p:nvPr/>
        </p:nvCxnSpPr>
        <p:spPr>
          <a:xfrm>
            <a:off x="8748464" y="3429000"/>
            <a:ext cx="0" cy="244827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7207D98-222A-4369-9E83-4DED22EAD2ED}"/>
              </a:ext>
            </a:extLst>
          </p:cNvPr>
          <p:cNvCxnSpPr/>
          <p:nvPr/>
        </p:nvCxnSpPr>
        <p:spPr>
          <a:xfrm flipH="1">
            <a:off x="8316416" y="587727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4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079DEB0-30CA-4589-8990-83151408B0F1}"/>
              </a:ext>
            </a:extLst>
          </p:cNvPr>
          <p:cNvSpPr/>
          <p:nvPr/>
        </p:nvSpPr>
        <p:spPr>
          <a:xfrm>
            <a:off x="760975" y="1373070"/>
            <a:ext cx="7831495" cy="24753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05CA-786D-4869-AF27-46086A9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7" y="178595"/>
            <a:ext cx="7804547" cy="946150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Изменения в акты Министерства просвещения Российской Федерации в части регулирования требований к подготовке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34934F-B73C-4CAC-B002-7C4254CB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84" y="5362293"/>
            <a:ext cx="7411739" cy="11479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893902-CA27-48DB-8FEB-2275C06D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87" y="4047600"/>
            <a:ext cx="7676036" cy="11155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57BFC0-8EB2-4800-AB77-D7D8E3C7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20" y="1609386"/>
            <a:ext cx="7393403" cy="91833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71AFA4-ACA8-4A4A-809A-97EB1910CA32}"/>
              </a:ext>
            </a:extLst>
          </p:cNvPr>
          <p:cNvSpPr/>
          <p:nvPr/>
        </p:nvSpPr>
        <p:spPr>
          <a:xfrm>
            <a:off x="980020" y="2849580"/>
            <a:ext cx="7393403" cy="5950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Приказ об утверждении ФГОС: Прием на обучение в соответствии с утвержденным ФГОС прекращается с 01.01.2021 года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8B0A616-6468-4CDD-B262-141CBE9BA639}"/>
              </a:ext>
            </a:extLst>
          </p:cNvPr>
          <p:cNvSpPr/>
          <p:nvPr/>
        </p:nvSpPr>
        <p:spPr>
          <a:xfrm>
            <a:off x="4128627" y="2366306"/>
            <a:ext cx="361511" cy="40973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647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D9E67-CADD-4131-A2F1-FEF36061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9"/>
            <a:ext cx="8507288" cy="1087647"/>
          </a:xfrm>
        </p:spPr>
        <p:txBody>
          <a:bodyPr/>
          <a:lstStyle/>
          <a:p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ФГОС СПО п. 1.12.:</a:t>
            </a:r>
            <a:r>
              <a:rPr lang="ru-RU" sz="24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/>
            </a:r>
            <a:br>
              <a:rPr lang="ru-RU" sz="24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ru-RU" sz="24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Наименование 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присваиваемых квалификаций по профессиям и специальностям СПО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75412-69F5-48B0-AA01-8A2E7052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01" y="1628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Пример:</a:t>
            </a:r>
          </a:p>
          <a:p>
            <a:pPr marL="0" indent="0">
              <a:buNone/>
            </a:pP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u="sng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профессии СПО</a:t>
            </a:r>
          </a:p>
          <a:p>
            <a:pPr marL="0" indent="0">
              <a:buNone/>
            </a:pPr>
            <a:endParaRPr lang="ru-RU" sz="24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 специальности СПО</a:t>
            </a:r>
          </a:p>
          <a:p>
            <a:pPr marL="0" indent="0">
              <a:buNone/>
            </a:pPr>
            <a:endParaRPr lang="ru-RU" sz="32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52BB41C-87D6-4201-993B-FC0F7838D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30757"/>
              </p:ext>
            </p:extLst>
          </p:nvPr>
        </p:nvGraphicFramePr>
        <p:xfrm>
          <a:off x="453167" y="2948900"/>
          <a:ext cx="8229600" cy="1529334"/>
        </p:xfrm>
        <a:graphic>
          <a:graphicData uri="http://schemas.openxmlformats.org/drawingml/2006/table">
            <a:tbl>
              <a:tblPr firstRow="1" firstCol="1" bandRow="1"/>
              <a:tblGrid>
                <a:gridCol w="1454537">
                  <a:extLst>
                    <a:ext uri="{9D8B030D-6E8A-4147-A177-3AD203B41FA5}">
                      <a16:colId xmlns:a16="http://schemas.microsoft.com/office/drawing/2014/main" val="232963504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786025951"/>
                    </a:ext>
                  </a:extLst>
                </a:gridCol>
                <a:gridCol w="4326791">
                  <a:extLst>
                    <a:ext uri="{9D8B030D-6E8A-4147-A177-3AD203B41FA5}">
                      <a16:colId xmlns:a16="http://schemas.microsoft.com/office/drawing/2014/main" val="2502257367"/>
                    </a:ext>
                  </a:extLst>
                </a:gridCol>
              </a:tblGrid>
              <a:tr h="1416204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08.01.06</a:t>
                      </a:r>
                    </a:p>
                  </a:txBody>
                  <a:tcPr marL="76200" marR="76200" marT="28575" marB="28575">
                    <a:lnL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сухого строительства</a:t>
                      </a:r>
                    </a:p>
                  </a:txBody>
                  <a:tcPr marL="76200" marR="76200" marT="28575" marB="28575">
                    <a:lnL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Маляр строительный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Облицовщик-плиточник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Облицовщик синтетическими материалами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Штукатур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Столяр строительный</a:t>
                      </a:r>
                    </a:p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Монтажник каркасно-обшивных конструкций</a:t>
                      </a:r>
                    </a:p>
                  </a:txBody>
                  <a:tcPr marL="76200" marR="76200" marT="28575" marB="28575">
                    <a:lnL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8269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41F880-9075-490D-91DA-C11ABD25C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28572"/>
              </p:ext>
            </p:extLst>
          </p:nvPr>
        </p:nvGraphicFramePr>
        <p:xfrm>
          <a:off x="418339" y="5229200"/>
          <a:ext cx="8322405" cy="110871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14427">
                  <a:extLst>
                    <a:ext uri="{9D8B030D-6E8A-4147-A177-3AD203B41FA5}">
                      <a16:colId xmlns:a16="http://schemas.microsoft.com/office/drawing/2014/main" val="200709741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961076348"/>
                    </a:ext>
                  </a:extLst>
                </a:gridCol>
                <a:gridCol w="4387698">
                  <a:extLst>
                    <a:ext uri="{9D8B030D-6E8A-4147-A177-3AD203B41FA5}">
                      <a16:colId xmlns:a16="http://schemas.microsoft.com/office/drawing/2014/main" val="3272840548"/>
                    </a:ext>
                  </a:extLst>
                </a:gridCol>
              </a:tblGrid>
              <a:tr h="990392"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08.02.01</a:t>
                      </a:r>
                    </a:p>
                  </a:txBody>
                  <a:tcPr marL="76200" marR="76200" marT="28575" marB="28575"/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эксплуатация зданий и сооружений</a:t>
                      </a:r>
                    </a:p>
                  </a:txBody>
                  <a:tcPr marL="76200" marR="76200" marT="28575" marB="28575"/>
                </a:tc>
                <a:tc>
                  <a:txBody>
                    <a:bodyPr/>
                    <a:lstStyle/>
                    <a:p>
                      <a:pPr indent="508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</a:t>
                      </a:r>
                    </a:p>
                    <a:p>
                      <a:pPr indent="508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техник</a:t>
                      </a:r>
                    </a:p>
                  </a:txBody>
                  <a:tcPr marL="76200" marR="76200" marT="28575" marB="28575"/>
                </a:tc>
                <a:extLst>
                  <a:ext uri="{0D108BD9-81ED-4DB2-BD59-A6C34878D82A}">
                    <a16:rowId xmlns:a16="http://schemas.microsoft.com/office/drawing/2014/main" val="516371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4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2F528-0E23-439B-8A85-7D4C68CC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469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Понятие квалификация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EE18893-B603-4B44-B1DA-683F274ADD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EEE1D6-6733-4250-BAE9-F483990BE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391" y="2492896"/>
            <a:ext cx="923280" cy="86409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21D2B8-0646-44E0-9C30-52A0D2A0F817}"/>
              </a:ext>
            </a:extLst>
          </p:cNvPr>
          <p:cNvSpPr/>
          <p:nvPr/>
        </p:nvSpPr>
        <p:spPr bwMode="auto">
          <a:xfrm>
            <a:off x="4062772" y="3613181"/>
            <a:ext cx="1152128" cy="21602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Tahoma"/>
              </a:rPr>
              <a:t>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DF83F1-77C1-4761-8A53-1B93A708BAD6}"/>
              </a:ext>
            </a:extLst>
          </p:cNvPr>
          <p:cNvSpPr/>
          <p:nvPr/>
        </p:nvSpPr>
        <p:spPr>
          <a:xfrm flipV="1">
            <a:off x="37633" y="6278158"/>
            <a:ext cx="9036496" cy="5798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225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32656"/>
            <a:ext cx="7704856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Краткая характеристика системы СПО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700808"/>
            <a:ext cx="78488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системе СПО 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3311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самостоятельных организаций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</a:t>
            </a:r>
          </a:p>
          <a:p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СПО реализуют также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ВО  (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 ВО)</a:t>
            </a:r>
          </a:p>
          <a:p>
            <a:pPr fontAlgn="auto">
              <a:spcAft>
                <a:spcPts val="0"/>
              </a:spcAft>
            </a:pP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реализуется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самостоятельных программ СПО:</a:t>
            </a:r>
          </a:p>
          <a:p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профессиям;   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специальностям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году обучается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2.944.668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 (на нач. учебного года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2019 г – </a:t>
            </a:r>
            <a:r>
              <a:rPr lang="ru-RU" sz="24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714 768 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2400" b="1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работников – </a:t>
            </a:r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393113 </a:t>
            </a:r>
            <a:r>
              <a:rPr lang="ru-RU" sz="2400" b="1" dirty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fontAlgn="auto">
              <a:spcAft>
                <a:spcPts val="0"/>
              </a:spcAft>
            </a:pPr>
            <a:endParaRPr lang="ru-RU" sz="2400" b="1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9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28" y="404664"/>
            <a:ext cx="8229600" cy="994122"/>
          </a:xfrm>
        </p:spPr>
        <p:txBody>
          <a:bodyPr vert="horz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002060"/>
                </a:solidFill>
                <a:effectLst/>
                <a:latin typeface="+mn-lt"/>
              </a:rPr>
              <a:t>Статья 195.1. Понятия квалификации работника, профессионального стандарта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10600" cy="4625208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Квалификация работника </a:t>
            </a:r>
            <a:r>
              <a:rPr lang="ru-RU" b="1" dirty="0">
                <a:solidFill>
                  <a:srgbClr val="002060"/>
                </a:solidFill>
              </a:rPr>
              <a:t>- уровень знаний, умений, профессиональных навыков и опыта работы работника.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Профессиональный стандарт </a:t>
            </a:r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u="sng" dirty="0">
                <a:solidFill>
                  <a:srgbClr val="002060"/>
                </a:solidFill>
              </a:rPr>
              <a:t>характеристика квалификации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u="sng" dirty="0">
                <a:solidFill>
                  <a:srgbClr val="002060"/>
                </a:solidFill>
              </a:rPr>
              <a:t>необходимой работнику</a:t>
            </a:r>
            <a:r>
              <a:rPr lang="ru-RU" b="1" dirty="0">
                <a:solidFill>
                  <a:srgbClr val="002060"/>
                </a:solidFill>
              </a:rPr>
              <a:t> для осуществления определенного вида профессиональной деятельности.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945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3" y="116628"/>
          <a:ext cx="8856984" cy="6600869"/>
        </p:xfrm>
        <a:graphic>
          <a:graphicData uri="http://schemas.openxmlformats.org/drawingml/2006/table">
            <a:tbl>
              <a:tblPr/>
              <a:tblGrid>
                <a:gridCol w="50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0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8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68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ПРОФЕССИОНАЛЬНЫЙ СТАНДАРТ  «РАБОТНИК ПО МОНТАЖУ И НАЛАДКЕ ПОДЪЕМНЫХ СООРУЖЕНИЙ»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НАИМЕНОВАНИЕ КВАЛИФИКАЦИИ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>
                            <a:alpha val="59000"/>
                          </a:srgbClr>
                        </a:gs>
                        <a:gs pos="29000">
                          <a:srgbClr val="FEE7F2"/>
                        </a:gs>
                        <a:gs pos="61000">
                          <a:srgbClr val="FAC77D">
                            <a:alpha val="0"/>
                          </a:srgbClr>
                        </a:gs>
                        <a:gs pos="61000">
                          <a:srgbClr val="FBA97D"/>
                        </a:gs>
                        <a:gs pos="61000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ОТФ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уровень квалификации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ТФ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код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(подуровень) </a:t>
                      </a: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квалификации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5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 механического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Монтаж, наладка, проверка параметров работы, обслуживание и ремонт механического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A/01.4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Монтажник механического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 гидравлического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Монтаж, наладка, проверка параметров работы, обслуживание и ремонт гидравлического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B/01.4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Монтажник гидравлического 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 электрического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Монтаж, наладка, проверка параметров работы, обслуживание и ремонт электрического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C/01.4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Электромонтер по  монтажу и наладке электрического 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8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 электронного оборудования подъемных сооружений</a:t>
                      </a:r>
                    </a:p>
                  </a:txBody>
                  <a:tcPr marL="23688" marR="23688" marT="38970" marB="389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Проверка параметров работы, наладка, обслуживание и текущий ремонт приборов безопасности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D/01.4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Наладчик приборов безопасности подъемных сооружений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+mn-cs"/>
                      </a:endParaRP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наладка, обслуживание и текущий ремонт приборов безопасности, считывание, обработка и оформление информации регистраторов параметров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D/02.5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Наладчик приборов безопасности подъемных сооружений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+mn-cs"/>
                      </a:endParaRP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1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Монтаж и наладка электронного оборудования, считывание, обработка и оформление информации регистраторов параметров подъемных сооружений.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D/03.5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Наладчик электронного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Ремонт электронного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D/04.5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/>
                          <a:cs typeface="+mn-cs"/>
                        </a:rPr>
                        <a:t>Ремонтник  электронного оборудования подъемных сооружений</a:t>
                      </a:r>
                    </a:p>
                  </a:txBody>
                  <a:tcPr marL="23688" marR="23688" marT="38970" marB="38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6654523" y="1556792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6654523" y="2492896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654523" y="3295767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670519" y="4077072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668491" y="4941168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670519" y="5805264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670519" y="6381328"/>
            <a:ext cx="449551" cy="260106"/>
          </a:xfrm>
          <a:prstGeom prst="straightConnector1">
            <a:avLst/>
          </a:prstGeom>
          <a:ln>
            <a:solidFill>
              <a:srgbClr val="322C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8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99B3B-88E9-4F4B-9885-F7E76BA2325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91088"/>
              </p:ext>
            </p:extLst>
          </p:nvPr>
        </p:nvGraphicFramePr>
        <p:xfrm>
          <a:off x="107504" y="1484784"/>
          <a:ext cx="8928992" cy="461641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212245">
                  <a:extLst>
                    <a:ext uri="{9D8B030D-6E8A-4147-A177-3AD203B41FA5}">
                      <a16:colId xmlns:a16="http://schemas.microsoft.com/office/drawing/2014/main" val="3169125309"/>
                    </a:ext>
                  </a:extLst>
                </a:gridCol>
                <a:gridCol w="1114151">
                  <a:extLst>
                    <a:ext uri="{9D8B030D-6E8A-4147-A177-3AD203B41FA5}">
                      <a16:colId xmlns:a16="http://schemas.microsoft.com/office/drawing/2014/main" val="316672343"/>
                    </a:ext>
                  </a:extLst>
                </a:gridCol>
                <a:gridCol w="1315855">
                  <a:extLst>
                    <a:ext uri="{9D8B030D-6E8A-4147-A177-3AD203B41FA5}">
                      <a16:colId xmlns:a16="http://schemas.microsoft.com/office/drawing/2014/main" val="3404656543"/>
                    </a:ext>
                  </a:extLst>
                </a:gridCol>
                <a:gridCol w="1475512">
                  <a:extLst>
                    <a:ext uri="{9D8B030D-6E8A-4147-A177-3AD203B41FA5}">
                      <a16:colId xmlns:a16="http://schemas.microsoft.com/office/drawing/2014/main" val="2787853702"/>
                    </a:ext>
                  </a:extLst>
                </a:gridCol>
                <a:gridCol w="954491">
                  <a:extLst>
                    <a:ext uri="{9D8B030D-6E8A-4147-A177-3AD203B41FA5}">
                      <a16:colId xmlns:a16="http://schemas.microsoft.com/office/drawing/2014/main" val="1627540656"/>
                    </a:ext>
                  </a:extLst>
                </a:gridCol>
                <a:gridCol w="1037757">
                  <a:extLst>
                    <a:ext uri="{9D8B030D-6E8A-4147-A177-3AD203B41FA5}">
                      <a16:colId xmlns:a16="http://schemas.microsoft.com/office/drawing/2014/main" val="164230126"/>
                    </a:ext>
                  </a:extLst>
                </a:gridCol>
                <a:gridCol w="1098901">
                  <a:extLst>
                    <a:ext uri="{9D8B030D-6E8A-4147-A177-3AD203B41FA5}">
                      <a16:colId xmlns:a16="http://schemas.microsoft.com/office/drawing/2014/main" val="11461678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67721387"/>
                    </a:ext>
                  </a:extLst>
                </a:gridCol>
              </a:tblGrid>
              <a:tr h="13505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приказа </a:t>
                      </a:r>
                      <a:r>
                        <a:rPr lang="ru-RU" sz="1800" dirty="0" err="1">
                          <a:effectLst/>
                        </a:rPr>
                        <a:t>Минобрнауки</a:t>
                      </a:r>
                      <a:r>
                        <a:rPr lang="ru-RU" sz="1800" dirty="0">
                          <a:effectLst/>
                        </a:rPr>
                        <a:t> России от 29 октября 2013 № 1199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соответствующих профессиональных стандартов (ПС)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ЕТКС/иные НПА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Предложения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extLst>
                  <a:ext uri="{0D108BD9-81ED-4DB2-BD59-A6C34878D82A}">
                    <a16:rowId xmlns:a16="http://schemas.microsoft.com/office/drawing/2014/main" val="205523211"/>
                  </a:ext>
                </a:extLst>
              </a:tr>
              <a:tr h="293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профессии/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Квалификация/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квалификации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и дата утверждения соответствующих ПС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 профессиональных квалификаций (ПК) из Реестра квалификаций НОК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квалификации и требования к уровню образования 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профессий рабочих, должностей служащих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Требования  к уровню образования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678622"/>
                  </a:ext>
                </a:extLst>
              </a:tr>
              <a:tr h="326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97" marR="60897" marT="0" marB="0"/>
                </a:tc>
                <a:extLst>
                  <a:ext uri="{0D108BD9-81ED-4DB2-BD59-A6C34878D82A}">
                    <a16:rowId xmlns:a16="http://schemas.microsoft.com/office/drawing/2014/main" val="388573384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81" y="65852"/>
            <a:ext cx="408384" cy="111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15616" y="31960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Анализ содержания деятельности по профессиям и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365778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006" y="6311175"/>
            <a:ext cx="9144000" cy="65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533CC6-F75C-45B0-8EBC-F8E6D88164A1}"/>
              </a:ext>
            </a:extLst>
          </p:cNvPr>
          <p:cNvSpPr/>
          <p:nvPr/>
        </p:nvSpPr>
        <p:spPr>
          <a:xfrm>
            <a:off x="287524" y="260648"/>
            <a:ext cx="8568952" cy="3021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199B32-799F-44FB-BD6B-C6798E0F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72154"/>
              </p:ext>
            </p:extLst>
          </p:nvPr>
        </p:nvGraphicFramePr>
        <p:xfrm>
          <a:off x="287524" y="3227130"/>
          <a:ext cx="8676965" cy="2751652"/>
        </p:xfrm>
        <a:graphic>
          <a:graphicData uri="http://schemas.openxmlformats.org/drawingml/2006/table">
            <a:tbl>
              <a:tblPr firstRow="1" firstCol="1" bandRow="1"/>
              <a:tblGrid>
                <a:gridCol w="1312482">
                  <a:extLst>
                    <a:ext uri="{9D8B030D-6E8A-4147-A177-3AD203B41FA5}">
                      <a16:colId xmlns:a16="http://schemas.microsoft.com/office/drawing/2014/main" val="2232367292"/>
                    </a:ext>
                  </a:extLst>
                </a:gridCol>
                <a:gridCol w="1819866">
                  <a:extLst>
                    <a:ext uri="{9D8B030D-6E8A-4147-A177-3AD203B41FA5}">
                      <a16:colId xmlns:a16="http://schemas.microsoft.com/office/drawing/2014/main" val="3476996393"/>
                    </a:ext>
                  </a:extLst>
                </a:gridCol>
                <a:gridCol w="1935292">
                  <a:extLst>
                    <a:ext uri="{9D8B030D-6E8A-4147-A177-3AD203B41FA5}">
                      <a16:colId xmlns:a16="http://schemas.microsoft.com/office/drawing/2014/main" val="3966057895"/>
                    </a:ext>
                  </a:extLst>
                </a:gridCol>
                <a:gridCol w="1749976">
                  <a:extLst>
                    <a:ext uri="{9D8B030D-6E8A-4147-A177-3AD203B41FA5}">
                      <a16:colId xmlns:a16="http://schemas.microsoft.com/office/drawing/2014/main" val="4028652504"/>
                    </a:ext>
                  </a:extLst>
                </a:gridCol>
                <a:gridCol w="1859349">
                  <a:extLst>
                    <a:ext uri="{9D8B030D-6E8A-4147-A177-3AD203B41FA5}">
                      <a16:colId xmlns:a16="http://schemas.microsoft.com/office/drawing/2014/main" val="270990503"/>
                    </a:ext>
                  </a:extLst>
                </a:gridCol>
              </a:tblGrid>
              <a:tr h="161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УГП/УГС, профессий/ специальностей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УГП/УГС, профессий/специальностей 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квалификации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профессиональных квалификаций из Реестра с указанием уровня квалификации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профессий рабочих, должностей служащих согласно ЕТКС/иные НПА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51078"/>
                  </a:ext>
                </a:extLst>
              </a:tr>
              <a:tr h="9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08.01.ХХ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(08.01.07+08.01.01 + 08.01.09)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Мастер общестроительных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Мастер общестроительных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Квалификации НОК</a:t>
                      </a: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профессии ЕТКС</a:t>
                      </a: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9227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16898"/>
              </p:ext>
            </p:extLst>
          </p:nvPr>
        </p:nvGraphicFramePr>
        <p:xfrm>
          <a:off x="287524" y="247080"/>
          <a:ext cx="6012668" cy="3024836"/>
        </p:xfrm>
        <a:graphic>
          <a:graphicData uri="http://schemas.openxmlformats.org/drawingml/2006/table">
            <a:tbl>
              <a:tblPr firstRow="1" firstCol="1" bandRow="1"/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0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УГП/УГС, профессий/ специальностей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УГП/УГС, профессий/специальностей 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квалификации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60" marR="553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08.01.07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Мастер общестроительных работ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Арматурщик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Бетонщик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Каменщик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Монтажник по монтажу стальных и железобетонных конструкций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Печник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1905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Стропальщик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Электросварщик ручной сварки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62440" y="540086"/>
            <a:ext cx="1224136" cy="728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/>
                </a:solidFill>
              </a:rPr>
              <a:t>ЕСТЬ СЕГОДНЯ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2340" y="1993688"/>
            <a:ext cx="18002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/>
                </a:solidFill>
              </a:rPr>
              <a:t>ПЛАНИРУЕТСЯ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634348" y="688399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6940143" y="2587358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6950061" y="4369731"/>
            <a:ext cx="299188" cy="3528394"/>
          </a:xfrm>
          <a:prstGeom prst="leftBrace">
            <a:avLst>
              <a:gd name="adj1" fmla="val 35275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1035" y="6305647"/>
            <a:ext cx="3806456" cy="514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4"/>
                </a:solidFill>
              </a:rPr>
              <a:t>Государственная информационная система (ГИС)</a:t>
            </a:r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C93CF4D3-8FCE-4206-949D-226A86078335}"/>
              </a:ext>
            </a:extLst>
          </p:cNvPr>
          <p:cNvSpPr/>
          <p:nvPr/>
        </p:nvSpPr>
        <p:spPr>
          <a:xfrm rot="16200000">
            <a:off x="4304112" y="5321517"/>
            <a:ext cx="298496" cy="1656184"/>
          </a:xfrm>
          <a:prstGeom prst="leftBrace">
            <a:avLst>
              <a:gd name="adj1" fmla="val 35275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9896A6-A135-4159-BBE1-47F2BAD24EA0}"/>
              </a:ext>
            </a:extLst>
          </p:cNvPr>
          <p:cNvSpPr/>
          <p:nvPr/>
        </p:nvSpPr>
        <p:spPr>
          <a:xfrm>
            <a:off x="3792966" y="6326509"/>
            <a:ext cx="1311654" cy="407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dirty="0">
                <a:ln/>
                <a:solidFill>
                  <a:srgbClr val="002060"/>
                </a:solidFill>
              </a:rPr>
              <a:t>Диплом</a:t>
            </a:r>
          </a:p>
        </p:txBody>
      </p:sp>
    </p:spTree>
    <p:extLst>
      <p:ext uri="{BB962C8B-B14F-4D97-AF65-F5344CB8AC3E}">
        <p14:creationId xmlns:p14="http://schemas.microsoft.com/office/powerpoint/2010/main" val="237547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558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УКРУПНЕННАЯ ГРУППА СПЕЦИАЛЬНОСТЕЙ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ПРОФЕССИЙ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09.00.00 ИНФОРМАТИКА И ВЫЧИСЛИТЕЛЬНАЯ ТЕХНИКА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946340"/>
              </p:ext>
            </p:extLst>
          </p:nvPr>
        </p:nvGraphicFramePr>
        <p:xfrm>
          <a:off x="100100" y="581489"/>
          <a:ext cx="8936396" cy="62293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25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Код УГП/УГС, профессий/ специальностей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Наименование широкой квалификации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Квалификация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Наименование профессиональных квалификаций из Реестра с указанием уровня квалификации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09.01.ХХ (09.01.03)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Оператор информационных систем и ресурсов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Оператор информационных систем;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Оператор информационных ресурсов;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Оператор электронного документооборота;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Оператор технической поддержки;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Оператор электронного набора и верстки.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06.01300.01.Специалист по информационным ресурсам (4 уровень 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квалификации)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09.02.06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Сетевое и системное администрирование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Системный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 администратор информационно - коммуникационных систем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09.02.07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Информационные системы и программирование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</a:rPr>
                        <a:t>Админ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б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1100" baseline="0" dirty="0" err="1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sz="1100" baseline="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 Специалист по тестированию в области 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 ИТ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Программист;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Специалист по информационным системам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Специалист по информационным ресурсам;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Технический писатель;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Разработчик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</a:rPr>
                        <a:t>Web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</a:rPr>
                        <a:t>мультимедийных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 приложений.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06.01100.01. Администратор</a:t>
                      </a:r>
                      <a:r>
                        <a:rPr lang="ru-RU" sz="1100" kern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б</a:t>
                      </a:r>
                      <a:r>
                        <a:rPr lang="en-US" sz="1100" kern="120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1100" kern="1200">
                          <a:solidFill>
                            <a:srgbClr val="002060"/>
                          </a:solidFill>
                        </a:rPr>
                        <a:t>д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 (4 уровень квалификации)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06.00400.01. Специалист по тестированию в области информационных 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технологий (4 уровень квалификации)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06.00100.01 Программист 3,4 уровень квалификации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06.01500.01. Специалист по информационным системам (4 уровень квалификации)</a:t>
                      </a:r>
                    </a:p>
                    <a:p>
                      <a:r>
                        <a:rPr lang="ru-RU" sz="1100" kern="1200" dirty="0">
                          <a:solidFill>
                            <a:srgbClr val="002060"/>
                          </a:solidFill>
                        </a:rPr>
                        <a:t>06.01300.01. Специалист по информационным ресурсам (4 уровень квалификации)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09.02.ХХ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(09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.02.01)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Интеллектуальные интегрированные системы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Техник по сетевым и встроенным системам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Техник по компьютерным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 системам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Специалист по компьютерным</a:t>
                      </a:r>
                      <a:r>
                        <a:rPr lang="ru-RU" sz="1100" baseline="0" dirty="0">
                          <a:solidFill>
                            <a:srgbClr val="002060"/>
                          </a:solidFill>
                        </a:rPr>
                        <a:t> системам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09.01.ХХ (09.01.02)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Наладчик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компьютерных сетей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Наладчик компьютерных сетей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Монтажник компьютерных сетей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Монтажник устройств связи ?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09.01.01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Наладчик аппаратного и программного обеспечения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Наладчик аппаратного и программного обеспечения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51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414452"/>
            <a:ext cx="8928992" cy="44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015" y="1623897"/>
            <a:ext cx="7935425" cy="63568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ln w="1905"/>
                <a:solidFill>
                  <a:srgbClr val="002060"/>
                </a:solidFill>
                <a:latin typeface="Titillium Web"/>
                <a:ea typeface="+mn-ea"/>
                <a:cs typeface="+mn-cs"/>
              </a:rPr>
              <a:t>Зона ответственности ФУМО </a:t>
            </a:r>
            <a:br>
              <a:rPr lang="ru-RU" sz="2400" b="1" u="sng" dirty="0">
                <a:ln w="1905"/>
                <a:solidFill>
                  <a:srgbClr val="002060"/>
                </a:solidFill>
                <a:latin typeface="Titillium Web"/>
                <a:ea typeface="+mn-ea"/>
                <a:cs typeface="+mn-cs"/>
              </a:rPr>
            </a:b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tillium Web"/>
                <a:ea typeface="+mn-ea"/>
                <a:cs typeface="+mn-cs"/>
              </a:rPr>
              <a:t>в части актуализации ФГОС СПО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89673" y="2439045"/>
            <a:ext cx="2475624" cy="217865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Общие компетенции (ОК)</a:t>
            </a:r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6153452" y="2066558"/>
            <a:ext cx="2462250" cy="299895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Профессиональные компетенции по видам деятельности (ОВД)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53517" y="2728605"/>
            <a:ext cx="26769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/>
              </a:rPr>
              <a:t>ФГОС СПО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3500F51-A95B-4C67-82F4-A0A953D49049}"/>
              </a:ext>
            </a:extLst>
          </p:cNvPr>
          <p:cNvGraphicFramePr/>
          <p:nvPr/>
        </p:nvGraphicFramePr>
        <p:xfrm>
          <a:off x="48963" y="3308522"/>
          <a:ext cx="9219329" cy="559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078029" y="6761105"/>
            <a:ext cx="71611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39225" y="6509986"/>
            <a:ext cx="0" cy="2511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078029" y="6414452"/>
            <a:ext cx="0" cy="3466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 bwMode="auto">
          <a:xfrm rot="10800000">
            <a:off x="2380300" y="3754757"/>
            <a:ext cx="4023356" cy="86293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n w="12700">
                <a:solidFill>
                  <a:srgbClr val="51255D">
                    <a:satMod val="155000"/>
                  </a:srgbClr>
                </a:solidFill>
                <a:prstDash val="solid"/>
              </a:ln>
              <a:solidFill>
                <a:srgbClr val="FEB2F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350129" y="3945755"/>
            <a:ext cx="2083698" cy="98275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1905"/>
                <a:gradFill>
                  <a:gsLst>
                    <a:gs pos="0">
                      <a:srgbClr val="730073">
                        <a:shade val="20000"/>
                        <a:satMod val="200000"/>
                      </a:srgbClr>
                    </a:gs>
                    <a:gs pos="78000">
                      <a:srgbClr val="73007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3007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Знания, умения, практический опыт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89673" y="-5380"/>
            <a:ext cx="8316959" cy="11215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ПРОСВЕЩЕНИ РОССИЙСКОЙ ФЕДЕРАЦИИ - КООРДИНАТОР РАБОТЫ ФУМО СПО </a:t>
            </a:r>
          </a:p>
        </p:txBody>
      </p:sp>
    </p:spTree>
    <p:extLst>
      <p:ext uri="{BB962C8B-B14F-4D97-AF65-F5344CB8AC3E}">
        <p14:creationId xmlns:p14="http://schemas.microsoft.com/office/powerpoint/2010/main" val="54862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1713F-2C0A-47C2-A454-B6257E0D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7"/>
            <a:ext cx="8568952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Подготовка ФГОС СПО на утверждение в 2019 году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080F3F-7F6B-4C2A-90E2-6CB12F83C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378434"/>
              </p:ext>
            </p:extLst>
          </p:nvPr>
        </p:nvGraphicFramePr>
        <p:xfrm>
          <a:off x="251520" y="1092271"/>
          <a:ext cx="8712968" cy="5765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824039807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3597099154"/>
                    </a:ext>
                  </a:extLst>
                </a:gridCol>
              </a:tblGrid>
              <a:tr h="576572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05.02.01  Картография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05.02.02 Гидрология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20.02.05 Организация оперативного (экстренного) реагирования в чрезвычайных ситуациях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21.01.01 Оператор нефтяных и газовых скважин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21.02.03 Сооружение и эксплуатация </a:t>
                      </a:r>
                      <a:r>
                        <a:rPr lang="ru-RU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газонефтепроводов</a:t>
                      </a:r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 </a:t>
                      </a:r>
                      <a:r>
                        <a:rPr lang="ru-RU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газонефтехранилищ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36.02.01 Ветеринария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35.02.10 Обработка водных биоресурсов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40.02.01 Право и организация социального обеспечения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40.02.02 Правоохранительная деятельность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49.02.03 Спорт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54.02.01 Дизайн (по отраслям)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26.02.06 Эксплуатация судового электрооборудования и средств автоматики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26.02.05 Эксплуатация судовых энергетических установок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26.02.02 Судостроение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26.02.03 Судовождение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26.02.04 Монтаж и техническое обслуживание судовых машин и механизмов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26.02.01 Эксплуатация внутренних водных путей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26.01.05 </a:t>
                      </a:r>
                      <a:r>
                        <a:rPr lang="ru-RU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Электрорадиомонтажник</a:t>
                      </a:r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судовой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18.01.01 Лаборант по физико-механическим испытаниям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18.02.07 «Технология производства и переработки пластических масс и эластомеров»</a:t>
                      </a:r>
                    </a:p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18.02.09 Переработка нефти </a:t>
                      </a:r>
                      <a:r>
                        <a:rPr lang="ru-RU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 газа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163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8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778955-5511-4CB4-B4EE-2B5CF0E9BDB3}"/>
              </a:ext>
            </a:extLst>
          </p:cNvPr>
          <p:cNvSpPr/>
          <p:nvPr/>
        </p:nvSpPr>
        <p:spPr>
          <a:xfrm>
            <a:off x="1290262" y="584614"/>
            <a:ext cx="3386417" cy="46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87" b="1" kern="0" dirty="0">
                <a:solidFill>
                  <a:srgbClr val="00003D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Московский Политехнический</a:t>
            </a:r>
          </a:p>
          <a:p>
            <a:pPr defTabSz="41075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87" b="1" kern="0" dirty="0">
                <a:solidFill>
                  <a:srgbClr val="00003D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университет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C99D4-82E8-47B7-92B1-653231031ADF}"/>
              </a:ext>
            </a:extLst>
          </p:cNvPr>
          <p:cNvSpPr/>
          <p:nvPr/>
        </p:nvSpPr>
        <p:spPr>
          <a:xfrm>
            <a:off x="744293" y="1472967"/>
            <a:ext cx="7700769" cy="127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219" b="1" kern="0" cap="all" dirty="0">
                <a:solidFill>
                  <a:srgbClr val="BD582C">
                    <a:lumMod val="75000"/>
                  </a:srgbClr>
                </a:solidFill>
                <a:latin typeface="Calibri" panose="020F0502020204030204"/>
                <a:sym typeface="Open Sans Bold"/>
              </a:rPr>
              <a:t>Благодарим за внимание!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73469" y="4941168"/>
            <a:ext cx="6822868" cy="1393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3" algn="r" defTabSz="642915" fontAlgn="base">
              <a:lnSpc>
                <a:spcPct val="115000"/>
              </a:lnSpc>
              <a:spcAft>
                <a:spcPct val="0"/>
              </a:spcAft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3094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sym typeface="Helvetica Neue"/>
              </a:rPr>
              <a:t>Email</a:t>
            </a:r>
            <a:r>
              <a:rPr lang="ru-RU" sz="3094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sym typeface="Helvetica Neue"/>
              </a:rPr>
              <a:t>: </a:t>
            </a:r>
            <a:r>
              <a:rPr lang="en-US" sz="3094" b="1" dirty="0">
                <a:ln w="1905"/>
                <a:solidFill>
                  <a:srgbClr val="F1861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sym typeface="Helvetica Neue"/>
              </a:rPr>
              <a:t>Fgos-top50@mail.ru</a:t>
            </a:r>
          </a:p>
          <a:p>
            <a:pPr marL="137153" algn="r" defTabSz="642915" fontAlgn="base">
              <a:lnSpc>
                <a:spcPct val="115000"/>
              </a:lnSpc>
              <a:spcAft>
                <a:spcPct val="0"/>
              </a:spcAft>
              <a:buClr>
                <a:srgbClr val="4D160F">
                  <a:shade val="95000"/>
                </a:srgbClr>
              </a:buClr>
              <a:buSzPct val="65000"/>
              <a:defRPr/>
            </a:pPr>
            <a:r>
              <a:rPr lang="en-US" sz="3094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ea typeface="Times New Roman"/>
                <a:cs typeface="Times New Roman"/>
                <a:sym typeface="Helvetica Neue"/>
              </a:rPr>
              <a:t>		</a:t>
            </a:r>
            <a:r>
              <a:rPr lang="en-US" sz="3094" b="1" dirty="0">
                <a:ln w="1905"/>
                <a:solidFill>
                  <a:srgbClr val="F1861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ea typeface="Tahoma" panose="020B0604030504040204" pitchFamily="34" charset="0"/>
                <a:sym typeface="Helvetica Neue"/>
              </a:rPr>
              <a:t>Labor-dpo@mail.ru</a:t>
            </a:r>
            <a:endParaRPr lang="ru-RU" sz="3094" b="1" dirty="0">
              <a:ln w="1905"/>
              <a:solidFill>
                <a:srgbClr val="F1861B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ea typeface="Tahoma" panose="020B0604030504040204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6" y="3486737"/>
            <a:ext cx="741682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Calibri Light" panose="020F0302020204030204"/>
              </a:rPr>
              <a:t>Телефон консультационной службы</a:t>
            </a:r>
          </a:p>
          <a:p>
            <a:pPr algn="r"/>
            <a:r>
              <a:rPr lang="ru-RU" sz="3600" b="1" dirty="0">
                <a:solidFill>
                  <a:srgbClr val="002060"/>
                </a:solidFill>
                <a:latin typeface="Calibri Light" panose="020F0302020204030204"/>
              </a:rPr>
              <a:t>Тел.: +7 (495) 223-05-35</a:t>
            </a:r>
          </a:p>
          <a:p>
            <a:pPr algn="r"/>
            <a:r>
              <a:rPr lang="en-US" sz="3600" b="1" dirty="0">
                <a:solidFill>
                  <a:srgbClr val="002060"/>
                </a:solidFill>
                <a:latin typeface="Calibri Light" panose="020F0302020204030204"/>
              </a:rPr>
              <a:t>https://www.crpo-mpu.com</a:t>
            </a:r>
            <a:endParaRPr lang="ru-RU" sz="3600" b="1" dirty="0">
              <a:solidFill>
                <a:srgbClr val="002060"/>
              </a:solidFill>
              <a:latin typeface="Calibri Light" panose="020F0302020204030204"/>
            </a:endParaRPr>
          </a:p>
          <a:p>
            <a:pPr algn="r" defTabSz="410751" hangingPunct="0"/>
            <a:endParaRPr lang="ru-RU" sz="3375" b="1" kern="0" dirty="0">
              <a:solidFill>
                <a:srgbClr val="002060"/>
              </a:solidFill>
              <a:latin typeface="Calibri" panose="020F0502020204030204"/>
              <a:sym typeface="Helvetica Neue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A081587-D13D-4E6A-8EA2-3F295688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3530"/>
            <a:ext cx="1412181" cy="5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s://avatars.mds.yandex.net/get-altay/236825/2a0000015dcb6c3e1b7537837b7616440776/XXL">
            <a:extLst>
              <a:ext uri="{FF2B5EF4-FFF2-40B4-BE49-F238E27FC236}">
                <a16:creationId xmlns:a16="http://schemas.microsoft.com/office/drawing/2014/main" id="{5BD15E73-E10F-4953-BB7A-3315EF09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4" y="608329"/>
            <a:ext cx="545702" cy="5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0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7849" y="1412744"/>
            <a:ext cx="2880320" cy="4557525"/>
          </a:xfrm>
          <a:prstGeom prst="rect">
            <a:avLst/>
          </a:prstGeom>
          <a:solidFill>
            <a:schemeClr val="accent6">
              <a:lumMod val="10000"/>
              <a:lumOff val="9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69" y="697310"/>
            <a:ext cx="7886700" cy="80508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сборки национального проекта «Образование»*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10074"/>
              </p:ext>
            </p:extLst>
          </p:nvPr>
        </p:nvGraphicFramePr>
        <p:xfrm>
          <a:off x="1521336" y="1613201"/>
          <a:ext cx="74431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6479-E046-4A76-9E78-97BFA9A93E35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Страница </a:t>
            </a:r>
            <a:fld id="{ED4B06DE-B938-40BA-8AC3-BC6EEEF3409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0B477B-B048-436A-939C-F248BD6997DC}"/>
              </a:ext>
            </a:extLst>
          </p:cNvPr>
          <p:cNvSpPr/>
          <p:nvPr/>
        </p:nvSpPr>
        <p:spPr>
          <a:xfrm>
            <a:off x="54047" y="6170726"/>
            <a:ext cx="9144000" cy="5015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*Паспорта 12  национальных проектов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направлениям стратегического развития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утверждены 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04E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на заседании президиума Совета при Президенте России по стратегическому развитию и национальным проектам 24 декабря 2018 года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65845"/>
            <a:ext cx="936104" cy="3672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НАЦИОНАЛЬНЫЙ ПРОЕКТ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763688" y="3439509"/>
            <a:ext cx="576064" cy="64807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A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7372"/>
            <a:ext cx="864096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92" y="4808663"/>
            <a:ext cx="864096" cy="130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8650" y="133987"/>
            <a:ext cx="8335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Указ Президента России от 7 мая 2018 года №204 «О национальных целях и стратегических задачах развития Российской Федерации на период до 2024 года».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1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454" y="172073"/>
            <a:ext cx="8083946" cy="1384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8864" cy="819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Ключевые результаты  федерального проекта «Молодые профессионалы»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(Повышение конкурентоспособности профессионального образования)</a:t>
            </a:r>
            <a:endParaRPr lang="ru-RU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6479-E046-4A76-9E78-97BFA9A93E35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Страница </a:t>
            </a:r>
            <a:fld id="{ED4B06DE-B938-40BA-8AC3-BC6EEEF3409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279193" y="6187481"/>
            <a:ext cx="8584834" cy="5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79193" y="1821108"/>
            <a:ext cx="8584834" cy="4715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обучающихся организаций,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проходят аттестацию с использованием механизма демонстрационного экзамена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профессиональной подготовки и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Созданы и функционируют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Разработана методология наставничества обучающихся для общеобразовательных организаций, организаций, реализующих ДО и СПО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с применением лучших практик обмена опытом между обучающимися и посредством привлечения к этой деятельности специалистов-практиков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Обновлены перечень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профессий рабочих, должностей служащих, по которым осуществляется профессиональное обучение, перечни профессий и специальностей СПО, на основе актуализации Справочника профессий. Обновлены ФГОС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163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800" y="1414334"/>
            <a:ext cx="5229501" cy="654532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Значения ключевых результатов </a:t>
            </a:r>
            <a:b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в Федеральном проекте по годам</a:t>
            </a:r>
            <a:endParaRPr lang="ru-RU" sz="28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DA36479-E046-4A76-9E78-97BFA9A93E35}" type="datetime1">
              <a:rPr lang="ru-RU" altLang="ru-RU" smtClean="0">
                <a:solidFill>
                  <a:srgbClr val="FF99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26.11.2019</a:t>
            </a:fld>
            <a:endParaRPr lang="ru-RU" altLang="ru-RU">
              <a:solidFill>
                <a:srgbClr val="FF990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>
                <a:solidFill>
                  <a:srgbClr val="FF9900"/>
                </a:solidFill>
                <a:latin typeface="Calibri"/>
              </a:rPr>
              <a:t>Страница </a:t>
            </a:r>
            <a:fld id="{ED4B06DE-B938-40BA-8AC3-BC6EEEF3409A}" type="slidenum">
              <a:rPr lang="ru-RU" altLang="ru-RU" smtClean="0">
                <a:solidFill>
                  <a:srgbClr val="FF99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altLang="ru-RU">
              <a:solidFill>
                <a:srgbClr val="FF9900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323528" y="6306616"/>
            <a:ext cx="8584834" cy="5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52823" y="2325159"/>
            <a:ext cx="3312368" cy="1991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Доля организаций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итоговая аттестация </a:t>
            </a:r>
            <a:b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которых проводится в форме демонстрационного экзамена, процент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6E0F406-E8BE-4ABA-B35C-B87BE7C18F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87582" y="2336733"/>
          <a:ext cx="4963632" cy="39449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7272">
                  <a:extLst>
                    <a:ext uri="{9D8B030D-6E8A-4147-A177-3AD203B41FA5}">
                      <a16:colId xmlns:a16="http://schemas.microsoft.com/office/drawing/2014/main" val="1747098441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3225233816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2228466381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3607678734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4038760623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2764736103"/>
                    </a:ext>
                  </a:extLst>
                </a:gridCol>
              </a:tblGrid>
              <a:tr h="706520"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149280"/>
                  </a:ext>
                </a:extLst>
              </a:tr>
              <a:tr h="1542807">
                <a:tc gridSpan="6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800" kern="1200" dirty="0">
                          <a:solidFill>
                            <a:srgbClr val="C00000"/>
                          </a:solidFill>
                          <a:effectLst/>
                        </a:rPr>
                        <a:t>50%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28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/>
                </a:tc>
                <a:extLst>
                  <a:ext uri="{0D108BD9-81ED-4DB2-BD59-A6C34878D82A}">
                    <a16:rowId xmlns:a16="http://schemas.microsoft.com/office/drawing/2014/main" val="2715895571"/>
                  </a:ext>
                </a:extLst>
              </a:tr>
              <a:tr h="16956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5%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6%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8%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13%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18%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25%</a:t>
                      </a:r>
                      <a:endParaRPr lang="ru-RU" sz="2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29117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6D0C5B-8D00-44ED-BFCC-95F1B4068F8C}"/>
              </a:ext>
            </a:extLst>
          </p:cNvPr>
          <p:cNvSpPr/>
          <p:nvPr/>
        </p:nvSpPr>
        <p:spPr>
          <a:xfrm>
            <a:off x="339313" y="102235"/>
            <a:ext cx="7763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cap="all" dirty="0">
                <a:solidFill>
                  <a:prstClr val="black"/>
                </a:solidFill>
                <a:sym typeface="Open Sans Bold"/>
              </a:rPr>
              <a:t>Федеральный проект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cap="all" dirty="0">
                <a:solidFill>
                  <a:prstClr val="black"/>
                </a:solidFill>
                <a:sym typeface="Open Sans Bold"/>
              </a:rPr>
              <a:t>«Молодые профессионалы»</a:t>
            </a:r>
          </a:p>
        </p:txBody>
      </p:sp>
      <p:sp>
        <p:nvSpPr>
          <p:cNvPr id="21" name="Объект 12">
            <a:extLst>
              <a:ext uri="{FF2B5EF4-FFF2-40B4-BE49-F238E27FC236}">
                <a16:creationId xmlns:a16="http://schemas.microsoft.com/office/drawing/2014/main" id="{D2878CDC-CC44-4141-AE92-183D247B501E}"/>
              </a:ext>
            </a:extLst>
          </p:cNvPr>
          <p:cNvSpPr txBox="1">
            <a:spLocks/>
          </p:cNvSpPr>
          <p:nvPr/>
        </p:nvSpPr>
        <p:spPr bwMode="auto">
          <a:xfrm>
            <a:off x="339313" y="4529949"/>
            <a:ext cx="3312368" cy="19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942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118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295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471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648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825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001" indent="-2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7F7F00"/>
              </a:buClr>
              <a:buFontTx/>
              <a:buNone/>
              <a:defRPr/>
            </a:pPr>
            <a:r>
              <a:rPr lang="ru-RU" sz="1600" b="1" spc="50" dirty="0">
                <a:ln w="13500">
                  <a:solidFill>
                    <a:srgbClr val="1D9A78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Доля обучающихся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завершающих обучение в организациях,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прошедших аттестацию с использованием механизма демонстрационного экзамена,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318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cap="all" dirty="0">
                <a:solidFill>
                  <a:srgbClr val="0070C0"/>
                </a:solidFill>
              </a:rPr>
              <a:t>Наименование результата: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3284984"/>
            <a:ext cx="3705820" cy="616228"/>
          </a:xfrm>
          <a:prstGeom prst="rightArrow">
            <a:avLst>
              <a:gd name="adj1" fmla="val 50000"/>
              <a:gd name="adj2" fmla="val 87097"/>
            </a:avLst>
          </a:prstGeom>
          <a:solidFill>
            <a:schemeClr val="accent5">
              <a:lumMod val="40000"/>
              <a:lumOff val="60000"/>
              <a:alpha val="94000"/>
            </a:schemeClr>
          </a:solidFill>
          <a:ln w="12700" cap="flat">
            <a:solidFill>
              <a:schemeClr val="accent2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>
              <a:defRPr/>
            </a:pPr>
            <a:endParaRPr lang="ru-RU" sz="1547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277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454" y="172073"/>
            <a:ext cx="8083946" cy="1384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8864" cy="8199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Ключевые результаты  федерального проекта «Молодые профессионалы»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(Повышение конкурентоспособности профессионального образования)</a:t>
            </a:r>
            <a:endParaRPr lang="ru-RU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36479-E046-4A76-9E78-97BFA9A93E35}" type="datetime1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26.11.2019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ru-RU" altLang="ru-RU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Страница </a:t>
            </a:r>
            <a:fld id="{ED4B06DE-B938-40BA-8AC3-BC6EEEF3409A}" type="slidenum">
              <a:rPr lang="ru-RU" altLang="ru-RU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>
                <a:defRPr/>
              </a:pPr>
              <a:t>6</a:t>
            </a:fld>
            <a:endParaRPr lang="ru-RU" altLang="ru-RU" sz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279193" y="6187481"/>
            <a:ext cx="8584834" cy="5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279193" y="1821108"/>
            <a:ext cx="8584834" cy="4715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Доля обучающихся организаций, осуществляющих образовательную деятельность по образовательным программам СПО,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проходят аттестацию с использованием механизма демонстрационного экзамена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центры опережающей профессиональной подготовки и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Созданы и функционируют мастерские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оснащенные современной материально-технической базой по одной из компетенций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Разработана методология наставничества обучающихся для общеобразовательных организаций, организаций, реализующих ДО и СПО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 том числе с применением лучших практик обмена опытом между обучающимися и посредством привлечения к этой деятельности специалистов-практиков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Обновлены перечень 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профессий рабочих, должностей служащих, по которым осуществляется профессиональное обучение, перечни профессий и специальностей СПО, на основе актуализации Справочника профессий. Обновлены ФГОС профессионального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8856984" cy="864096"/>
          </a:xfrm>
          <a:prstGeom prst="rect">
            <a:avLst/>
          </a:prstGeom>
          <a:noFill/>
          <a:ln w="127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7137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опережающей профессиональной подготовки (ЦОПП)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136904" cy="4420195"/>
          </a:xfrm>
        </p:spPr>
        <p:txBody>
          <a:bodyPr>
            <a:noAutofit/>
          </a:bodyPr>
          <a:lstStyle/>
          <a:p>
            <a:pPr indent="449580" algn="just">
              <a:spcBef>
                <a:spcPts val="600"/>
              </a:spcBef>
            </a:pPr>
            <a:r>
              <a:rPr lang="ru-RU" sz="1600" i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опережающей профессиональной подготовки (ЦОПП)</a:t>
            </a:r>
            <a:r>
              <a:rPr lang="ru-RU" sz="16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 </a:t>
            </a:r>
            <a:r>
              <a:rPr lang="ru-RU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организация (структурное подразделение организации), координирующая развитие и использование ресурсов субъекта Российской Федерации в целях опережающей профессиональной подготовки, в том числе профессиональной ориентации, ускоренного профессионального обучения, подготовки, переподготовки, повышения квалификации всех категорий граждан по наиболее востребованным, новым </a:t>
            </a:r>
            <a:br>
              <a:rPr lang="ru-RU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перспективным профессиям и компетенциям на уровне, соответствующем лучшим мировым стандартам и практикам, в том числе стандартам «</a:t>
            </a:r>
            <a:r>
              <a:rPr lang="ru-RU" sz="16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Ворлдскиллс</a:t>
            </a:r>
            <a:r>
              <a:rPr lang="ru-RU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 </a:t>
            </a:r>
          </a:p>
          <a:p>
            <a:pPr indent="0" algn="just">
              <a:spcBef>
                <a:spcPts val="600"/>
              </a:spcBef>
              <a:buNone/>
            </a:pPr>
            <a:endParaRPr lang="ru-RU" sz="1000" kern="15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Bef>
                <a:spcPts val="600"/>
              </a:spcBef>
            </a:pPr>
            <a:r>
              <a:rPr lang="ru-RU" sz="1600" i="1" kern="15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Опережающая профессиональная подготовка</a:t>
            </a:r>
            <a:r>
              <a:rPr lang="ru-RU" sz="1600" kern="15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600" kern="1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система мероприятий</a:t>
            </a:r>
            <a:br>
              <a:rPr lang="ru-RU" sz="1600" kern="1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kern="1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обеспечению соответствия компетенций граждан изменяющимся технологиям и способам производства, мировым изменениям профессиональных сфер деятельности. Опережающая профессиональная подготовка обеспечивает освоение новых и перспективных компетенций, наиболее востребованных для социально-экономического развития субъекта Российской Федерации.</a:t>
            </a:r>
            <a:endParaRPr lang="ru-RU" sz="1000" kern="15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8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36479-E046-4A76-9E78-97BFA9A93E35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t>Страница </a:t>
            </a:r>
            <a:fld id="{ED4B06DE-B938-40BA-8AC3-BC6EEEF340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Tahoma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76D2CC-57A3-4ECA-8F88-CD1D94D05CF8}"/>
              </a:ext>
            </a:extLst>
          </p:cNvPr>
          <p:cNvSpPr/>
          <p:nvPr/>
        </p:nvSpPr>
        <p:spPr>
          <a:xfrm flipV="1">
            <a:off x="0" y="6325800"/>
            <a:ext cx="9144000" cy="579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5536" y="2636912"/>
            <a:ext cx="3032079" cy="2520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Число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центров опережающей профессиональной подготовки (ЦОПП)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накопительным итогом, единиц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08362" y="532197"/>
            <a:ext cx="130122" cy="6201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6605804"/>
            <a:ext cx="8282908" cy="149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lum bright="-9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24" y="5512596"/>
            <a:ext cx="777924" cy="7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6E0F406-E8BE-4ABA-B35C-B87BE7C18FE2}"/>
              </a:ext>
            </a:extLst>
          </p:cNvPr>
          <p:cNvGraphicFramePr>
            <a:graphicFrameLocks noGrp="1"/>
          </p:cNvGraphicFramePr>
          <p:nvPr/>
        </p:nvGraphicFramePr>
        <p:xfrm>
          <a:off x="3682301" y="2761516"/>
          <a:ext cx="4963632" cy="240216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27272">
                  <a:extLst>
                    <a:ext uri="{9D8B030D-6E8A-4147-A177-3AD203B41FA5}">
                      <a16:colId xmlns:a16="http://schemas.microsoft.com/office/drawing/2014/main" val="1747098441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3225233816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2228466381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3607678734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4038760623"/>
                    </a:ext>
                  </a:extLst>
                </a:gridCol>
                <a:gridCol w="827272">
                  <a:extLst>
                    <a:ext uri="{9D8B030D-6E8A-4147-A177-3AD203B41FA5}">
                      <a16:colId xmlns:a16="http://schemas.microsoft.com/office/drawing/2014/main" val="2764736103"/>
                    </a:ext>
                  </a:extLst>
                </a:gridCol>
              </a:tblGrid>
              <a:tr h="706520"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149280"/>
                  </a:ext>
                </a:extLst>
              </a:tr>
              <a:tr h="169564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95571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6D0C5B-8D00-44ED-BFCC-95F1B4068F8C}"/>
              </a:ext>
            </a:extLst>
          </p:cNvPr>
          <p:cNvSpPr/>
          <p:nvPr/>
        </p:nvSpPr>
        <p:spPr>
          <a:xfrm>
            <a:off x="251520" y="275832"/>
            <a:ext cx="7763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Open Sans Bold"/>
              </a:rPr>
              <a:t>Федеральный проект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Open Sans Bold"/>
              </a:rPr>
              <a:t>«Молодые профессионалы»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8767" y="1779276"/>
            <a:ext cx="318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Наименование результата: 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75058" y="1574489"/>
            <a:ext cx="5229501" cy="654532"/>
          </a:xfrm>
        </p:spPr>
        <p:txBody>
          <a:bodyPr>
            <a:noAutofit/>
          </a:bodyPr>
          <a:lstStyle/>
          <a:p>
            <a:pPr algn="r"/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Значения ключевых результатов </a:t>
            </a:r>
            <a:b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0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Calibri" panose="020F0502020204030204" pitchFamily="34" charset="0"/>
              </a:rPr>
              <a:t>в Федеральном проекте по годам</a:t>
            </a:r>
            <a:endParaRPr lang="ru-RU" sz="28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0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8EC9F-7BCB-487D-89E3-5C6819A4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cap="none" dirty="0">
                <a:ln/>
                <a:solidFill>
                  <a:srgbClr val="0070C0"/>
                </a:solidFill>
              </a:rPr>
              <a:t>Всего ЦОПП в 2019 году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DD9447-1CCD-4A71-A1DA-63D5D25CC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75089"/>
              </p:ext>
            </p:extLst>
          </p:nvPr>
        </p:nvGraphicFramePr>
        <p:xfrm>
          <a:off x="669727" y="3284984"/>
          <a:ext cx="8034213" cy="304829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75717">
                  <a:extLst>
                    <a:ext uri="{9D8B030D-6E8A-4147-A177-3AD203B41FA5}">
                      <a16:colId xmlns:a16="http://schemas.microsoft.com/office/drawing/2014/main" val="1558993147"/>
                    </a:ext>
                  </a:extLst>
                </a:gridCol>
                <a:gridCol w="4758496">
                  <a:extLst>
                    <a:ext uri="{9D8B030D-6E8A-4147-A177-3AD203B41FA5}">
                      <a16:colId xmlns:a16="http://schemas.microsoft.com/office/drawing/2014/main" val="3455816857"/>
                    </a:ext>
                  </a:extLst>
                </a:gridCol>
              </a:tblGrid>
              <a:tr h="1380133">
                <a:tc>
                  <a:txBody>
                    <a:bodyPr/>
                    <a:lstStyle/>
                    <a:p>
                      <a:r>
                        <a:rPr lang="ru-RU" sz="3200" dirty="0"/>
                        <a:t>В 2018 году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14 ЦОПП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158089"/>
                  </a:ext>
                </a:extLst>
              </a:tr>
              <a:tr h="1668165">
                <a:tc>
                  <a:txBody>
                    <a:bodyPr/>
                    <a:lstStyle/>
                    <a:p>
                      <a:r>
                        <a:rPr lang="ru-RU" sz="3200" b="1" dirty="0"/>
                        <a:t>В 2019 году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48 ЦОПП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87952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0F54BC-6160-45C2-9832-C62086BFF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04101"/>
              </p:ext>
            </p:extLst>
          </p:nvPr>
        </p:nvGraphicFramePr>
        <p:xfrm>
          <a:off x="669727" y="2032376"/>
          <a:ext cx="8034213" cy="94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671">
                  <a:extLst>
                    <a:ext uri="{9D8B030D-6E8A-4147-A177-3AD203B41FA5}">
                      <a16:colId xmlns:a16="http://schemas.microsoft.com/office/drawing/2014/main" val="1597970687"/>
                    </a:ext>
                  </a:extLst>
                </a:gridCol>
                <a:gridCol w="4772542">
                  <a:extLst>
                    <a:ext uri="{9D8B030D-6E8A-4147-A177-3AD203B41FA5}">
                      <a16:colId xmlns:a16="http://schemas.microsoft.com/office/drawing/2014/main" val="3534501704"/>
                    </a:ext>
                  </a:extLst>
                </a:gridCol>
              </a:tblGrid>
              <a:tr h="940271">
                <a:tc>
                  <a:txBody>
                    <a:bodyPr/>
                    <a:lstStyle/>
                    <a:p>
                      <a:r>
                        <a:rPr lang="ru-RU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Год создания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Количество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5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59811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Шаблон оформления «Светокопия»">
  <a:themeElements>
    <a:clrScheme name="Другая 22">
      <a:dk1>
        <a:srgbClr val="FF9900"/>
      </a:dk1>
      <a:lt1>
        <a:srgbClr val="FFFFFF"/>
      </a:lt1>
      <a:dk2>
        <a:srgbClr val="BF7200"/>
      </a:dk2>
      <a:lt2>
        <a:srgbClr val="FFCC66"/>
      </a:lt2>
      <a:accent1>
        <a:srgbClr val="F1861B"/>
      </a:accent1>
      <a:accent2>
        <a:srgbClr val="F3ECF9"/>
      </a:accent2>
      <a:accent3>
        <a:srgbClr val="AAAAB8"/>
      </a:accent3>
      <a:accent4>
        <a:srgbClr val="7030A0"/>
      </a:accent4>
      <a:accent5>
        <a:srgbClr val="FFCAAA"/>
      </a:accent5>
      <a:accent6>
        <a:srgbClr val="00003D"/>
      </a:accent6>
      <a:hlink>
        <a:srgbClr val="7F7F00"/>
      </a:hlink>
      <a:folHlink>
        <a:srgbClr val="F1861B"/>
      </a:folHlink>
    </a:clrScheme>
    <a:fontScheme name="Тема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Шаблон оформления «Светокопия»">
  <a:themeElements>
    <a:clrScheme name="Другая 22">
      <a:dk1>
        <a:srgbClr val="FF9900"/>
      </a:dk1>
      <a:lt1>
        <a:srgbClr val="FFFFFF"/>
      </a:lt1>
      <a:dk2>
        <a:srgbClr val="BF7200"/>
      </a:dk2>
      <a:lt2>
        <a:srgbClr val="FFCC66"/>
      </a:lt2>
      <a:accent1>
        <a:srgbClr val="F1861B"/>
      </a:accent1>
      <a:accent2>
        <a:srgbClr val="F3ECF9"/>
      </a:accent2>
      <a:accent3>
        <a:srgbClr val="AAAAB8"/>
      </a:accent3>
      <a:accent4>
        <a:srgbClr val="7030A0"/>
      </a:accent4>
      <a:accent5>
        <a:srgbClr val="FFCAAA"/>
      </a:accent5>
      <a:accent6>
        <a:srgbClr val="00003D"/>
      </a:accent6>
      <a:hlink>
        <a:srgbClr val="7F7F00"/>
      </a:hlink>
      <a:folHlink>
        <a:srgbClr val="F1861B"/>
      </a:folHlink>
    </a:clrScheme>
    <a:fontScheme name="Тема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rgbClr val="FF9900"/>
    </a:dk1>
    <a:lt1>
      <a:srgbClr val="FFFFFF"/>
    </a:lt1>
    <a:dk2>
      <a:srgbClr val="BF7200"/>
    </a:dk2>
    <a:lt2>
      <a:srgbClr val="FFCC66"/>
    </a:lt2>
    <a:accent1>
      <a:srgbClr val="F1861B"/>
    </a:accent1>
    <a:accent2>
      <a:srgbClr val="F3ECF9"/>
    </a:accent2>
    <a:accent3>
      <a:srgbClr val="AAAAB8"/>
    </a:accent3>
    <a:accent4>
      <a:srgbClr val="7030A0"/>
    </a:accent4>
    <a:accent5>
      <a:srgbClr val="FFCAAA"/>
    </a:accent5>
    <a:accent6>
      <a:srgbClr val="00003D"/>
    </a:accent6>
    <a:hlink>
      <a:srgbClr val="7F7F00"/>
    </a:hlink>
    <a:folHlink>
      <a:srgbClr val="F1861B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Ретр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24787</TotalTime>
  <Words>1999</Words>
  <Application>Microsoft Office PowerPoint</Application>
  <PresentationFormat>Экран (4:3)</PresentationFormat>
  <Paragraphs>402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Comic Sans MS</vt:lpstr>
      <vt:lpstr>Corbel</vt:lpstr>
      <vt:lpstr>Georgia</vt:lpstr>
      <vt:lpstr>Helvetica Light</vt:lpstr>
      <vt:lpstr>Helvetica Neue</vt:lpstr>
      <vt:lpstr>Helvetica Neue Light</vt:lpstr>
      <vt:lpstr>Helvetica Neue Medium</vt:lpstr>
      <vt:lpstr>MS Mincho</vt:lpstr>
      <vt:lpstr>Open Sans Bold</vt:lpstr>
      <vt:lpstr>Open Sans Regular</vt:lpstr>
      <vt:lpstr>Open Sans SemiBold</vt:lpstr>
      <vt:lpstr>Segoe UI Light</vt:lpstr>
      <vt:lpstr>Tahoma</vt:lpstr>
      <vt:lpstr>Times New Roman</vt:lpstr>
      <vt:lpstr>Titillium Web</vt:lpstr>
      <vt:lpstr>Wingdings</vt:lpstr>
      <vt:lpstr>White</vt:lpstr>
      <vt:lpstr>1_Ретро</vt:lpstr>
      <vt:lpstr>1_Office Theme</vt:lpstr>
      <vt:lpstr>3_Office Theme</vt:lpstr>
      <vt:lpstr>Шаблон оформления «Светокопия»</vt:lpstr>
      <vt:lpstr>1_Шаблон оформления «Светокопия»</vt:lpstr>
      <vt:lpstr>2_Office Theme</vt:lpstr>
      <vt:lpstr>Презентация PowerPoint</vt:lpstr>
      <vt:lpstr>Презентация PowerPoint</vt:lpstr>
      <vt:lpstr>Модель сборки национального проекта «Образование»*</vt:lpstr>
      <vt:lpstr>Ключевые результаты  федерального проекта «Молодые профессионалы» (Повышение конкурентоспособности профессионального образования)</vt:lpstr>
      <vt:lpstr>Значения ключевых результатов  в Федеральном проекте по годам</vt:lpstr>
      <vt:lpstr>Ключевые результаты  федерального проекта «Молодые профессионалы» (Повышение конкурентоспособности профессионального образования)</vt:lpstr>
      <vt:lpstr>Центр опережающей профессиональной подготовки (ЦОПП)</vt:lpstr>
      <vt:lpstr>Значения ключевых результатов  в Федеральном проекте по годам</vt:lpstr>
      <vt:lpstr>Всего ЦОПП в 2019 году</vt:lpstr>
      <vt:lpstr>Ключевые результаты  федерального проекта «Молодые профессионалы» (Повышение конкурентоспособности профессионального образования)</vt:lpstr>
      <vt:lpstr>Значения ключевых результатов  в Федеральном проекте по годам</vt:lpstr>
      <vt:lpstr>Функционируют мастерские, оснащенные современной материально-технической базой по одной из компетенций</vt:lpstr>
      <vt:lpstr>Описание лотов для подачи заявок  на оснащение мастерских</vt:lpstr>
      <vt:lpstr>Особенности подготовки Заявок</vt:lpstr>
      <vt:lpstr>Ключевые результаты  федерального проекта «Молодые профессионалы» (Повышение конкурентоспособности профессионального образования)</vt:lpstr>
      <vt:lpstr>федеральный проект  «Молодые профессионалы» (Повышение конкурентоспособности профессионального образования</vt:lpstr>
      <vt:lpstr>Изменения в акты Министерства просвещения Российской Федерации в части регулирования требований к подготовке</vt:lpstr>
      <vt:lpstr>ФГОС СПО п. 1.12.: Наименование присваиваемых квалификаций по профессиям и специальностям СПО</vt:lpstr>
      <vt:lpstr>Понятие квалификация</vt:lpstr>
      <vt:lpstr>Статья 195.1. Понятия квалификации работника, профессионального стандарта</vt:lpstr>
      <vt:lpstr>Презентация PowerPoint</vt:lpstr>
      <vt:lpstr>Презентация PowerPoint</vt:lpstr>
      <vt:lpstr>Презентация PowerPoint</vt:lpstr>
      <vt:lpstr>УКРУПНЕННАЯ ГРУППА СПЕЦИАЛЬНОСТЕЙ / ПРОФЕССИЙ  09.00.00 ИНФОРМАТИКА И ВЫЧИСЛИТЕЛЬНАЯ ТЕХНИКА</vt:lpstr>
      <vt:lpstr>Зона ответственности ФУМО  в части актуализации ФГОС СПО</vt:lpstr>
      <vt:lpstr>Подготовка ФГОС СПО на утверждение в 2019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Мачехина</dc:creator>
  <cp:lastModifiedBy>Оксана Павлова</cp:lastModifiedBy>
  <cp:revision>188</cp:revision>
  <cp:lastPrinted>2018-03-18T18:19:07Z</cp:lastPrinted>
  <dcterms:created xsi:type="dcterms:W3CDTF">2018-02-09T08:24:28Z</dcterms:created>
  <dcterms:modified xsi:type="dcterms:W3CDTF">2019-11-26T17:38:00Z</dcterms:modified>
</cp:coreProperties>
</file>